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</p:sldIdLst>
  <p:sldSz cx="18288000" cy="10287000"/>
  <p:notesSz cx="6858000" cy="9144000"/>
  <p:embeddedFontLst>
    <p:embeddedFont>
      <p:font typeface="Open Sans" charset="1" panose="020B0606030504020204"/>
      <p:regular r:id="rId126"/>
    </p:embeddedFont>
    <p:embeddedFont>
      <p:font typeface="Poppins Heavy" charset="1" panose="00000A00000000000000"/>
      <p:regular r:id="rId127"/>
    </p:embeddedFont>
    <p:embeddedFont>
      <p:font typeface="Open Sans Bold" charset="1" panose="020B0806030504020204"/>
      <p:regular r:id="rId128"/>
    </p:embeddedFont>
    <p:embeddedFont>
      <p:font typeface="Poppins Ultra-Bold" charset="1" panose="00000900000000000000"/>
      <p:regular r:id="rId129"/>
    </p:embeddedFont>
    <p:embeddedFont>
      <p:font typeface="Archivo Black" charset="1" panose="020B0A03020202020B04"/>
      <p:regular r:id="rId130"/>
    </p:embeddedFont>
    <p:embeddedFont>
      <p:font typeface="Anton" charset="1" panose="00000500000000000000"/>
      <p:regular r:id="rId131"/>
    </p:embeddedFont>
    <p:embeddedFont>
      <p:font typeface="Safira March" charset="1" panose="02000503000000020003"/>
      <p:regular r:id="rId132"/>
    </p:embeddedFont>
    <p:embeddedFont>
      <p:font typeface="Canva Sans Bold" charset="1" panose="020B0803030501040103"/>
      <p:regular r:id="rId133"/>
    </p:embeddedFont>
    <p:embeddedFont>
      <p:font typeface="Migra Ultra-Bold" charset="1" panose="00000900000000000000"/>
      <p:regular r:id="rId134"/>
    </p:embeddedFont>
    <p:embeddedFont>
      <p:font typeface="Canva Sans" charset="1" panose="020B0503030501040103"/>
      <p:regular r:id="rId135"/>
    </p:embeddedFont>
    <p:embeddedFont>
      <p:font typeface="Heading Now 91-98 Bold Italics" charset="1" panose="00000800000000000000"/>
      <p:regular r:id="rId136"/>
    </p:embeddedFont>
    <p:embeddedFont>
      <p:font typeface="Heading Now 11-18 Bold Italics" charset="1" panose="00000800000000000000"/>
      <p:regular r:id="rId137"/>
    </p:embeddedFont>
    <p:embeddedFont>
      <p:font typeface="TT Bluescreens Bold Italics" charset="1" panose="02000806040000090004"/>
      <p:regular r:id="rId138"/>
    </p:embeddedFont>
    <p:embeddedFont>
      <p:font typeface="Migra Ultra-Bold Italics" charset="1" panose="00000900000000000000"/>
      <p:regular r:id="rId139"/>
    </p:embeddedFont>
    <p:embeddedFont>
      <p:font typeface="Migra Extra-Light" charset="1" panose="00000300000000000000"/>
      <p:regular r:id="rId1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slides/slide95.xml" Type="http://schemas.openxmlformats.org/officeDocument/2006/relationships/slide"/><Relationship Id="rId101" Target="slides/slide96.xml" Type="http://schemas.openxmlformats.org/officeDocument/2006/relationships/slide"/><Relationship Id="rId102" Target="slides/slide97.xml" Type="http://schemas.openxmlformats.org/officeDocument/2006/relationships/slide"/><Relationship Id="rId103" Target="slides/slide98.xml" Type="http://schemas.openxmlformats.org/officeDocument/2006/relationships/slide"/><Relationship Id="rId104" Target="slides/slide99.xml" Type="http://schemas.openxmlformats.org/officeDocument/2006/relationships/slide"/><Relationship Id="rId105" Target="slides/slide100.xml" Type="http://schemas.openxmlformats.org/officeDocument/2006/relationships/slide"/><Relationship Id="rId106" Target="slides/slide101.xml" Type="http://schemas.openxmlformats.org/officeDocument/2006/relationships/slide"/><Relationship Id="rId107" Target="slides/slide102.xml" Type="http://schemas.openxmlformats.org/officeDocument/2006/relationships/slide"/><Relationship Id="rId108" Target="slides/slide103.xml" Type="http://schemas.openxmlformats.org/officeDocument/2006/relationships/slide"/><Relationship Id="rId109" Target="slides/slide104.xml" Type="http://schemas.openxmlformats.org/officeDocument/2006/relationships/slide"/><Relationship Id="rId11" Target="slides/slide6.xml" Type="http://schemas.openxmlformats.org/officeDocument/2006/relationships/slide"/><Relationship Id="rId110" Target="slides/slide105.xml" Type="http://schemas.openxmlformats.org/officeDocument/2006/relationships/slide"/><Relationship Id="rId111" Target="slides/slide106.xml" Type="http://schemas.openxmlformats.org/officeDocument/2006/relationships/slide"/><Relationship Id="rId112" Target="slides/slide107.xml" Type="http://schemas.openxmlformats.org/officeDocument/2006/relationships/slide"/><Relationship Id="rId113" Target="slides/slide108.xml" Type="http://schemas.openxmlformats.org/officeDocument/2006/relationships/slide"/><Relationship Id="rId114" Target="slides/slide109.xml" Type="http://schemas.openxmlformats.org/officeDocument/2006/relationships/slide"/><Relationship Id="rId115" Target="slides/slide110.xml" Type="http://schemas.openxmlformats.org/officeDocument/2006/relationships/slide"/><Relationship Id="rId116" Target="slides/slide111.xml" Type="http://schemas.openxmlformats.org/officeDocument/2006/relationships/slide"/><Relationship Id="rId117" Target="slides/slide112.xml" Type="http://schemas.openxmlformats.org/officeDocument/2006/relationships/slide"/><Relationship Id="rId118" Target="slides/slide113.xml" Type="http://schemas.openxmlformats.org/officeDocument/2006/relationships/slide"/><Relationship Id="rId119" Target="slides/slide114.xml" Type="http://schemas.openxmlformats.org/officeDocument/2006/relationships/slide"/><Relationship Id="rId12" Target="slides/slide7.xml" Type="http://schemas.openxmlformats.org/officeDocument/2006/relationships/slide"/><Relationship Id="rId120" Target="slides/slide115.xml" Type="http://schemas.openxmlformats.org/officeDocument/2006/relationships/slide"/><Relationship Id="rId121" Target="slides/slide116.xml" Type="http://schemas.openxmlformats.org/officeDocument/2006/relationships/slide"/><Relationship Id="rId122" Target="slides/slide117.xml" Type="http://schemas.openxmlformats.org/officeDocument/2006/relationships/slide"/><Relationship Id="rId123" Target="notesMasters/notesMaster1.xml" Type="http://schemas.openxmlformats.org/officeDocument/2006/relationships/notesMaster"/><Relationship Id="rId124" Target="theme/theme2.xml" Type="http://schemas.openxmlformats.org/officeDocument/2006/relationships/theme"/><Relationship Id="rId125" Target="notesSlides/notesSlide1.xml" Type="http://schemas.openxmlformats.org/officeDocument/2006/relationships/notesSlide"/><Relationship Id="rId126" Target="fonts/font126.fntdata" Type="http://schemas.openxmlformats.org/officeDocument/2006/relationships/font"/><Relationship Id="rId127" Target="fonts/font127.fntdata" Type="http://schemas.openxmlformats.org/officeDocument/2006/relationships/font"/><Relationship Id="rId128" Target="fonts/font128.fntdata" Type="http://schemas.openxmlformats.org/officeDocument/2006/relationships/font"/><Relationship Id="rId129" Target="fonts/font129.fntdata" Type="http://schemas.openxmlformats.org/officeDocument/2006/relationships/font"/><Relationship Id="rId13" Target="slides/slide8.xml" Type="http://schemas.openxmlformats.org/officeDocument/2006/relationships/slide"/><Relationship Id="rId130" Target="fonts/font130.fntdata" Type="http://schemas.openxmlformats.org/officeDocument/2006/relationships/font"/><Relationship Id="rId131" Target="fonts/font131.fntdata" Type="http://schemas.openxmlformats.org/officeDocument/2006/relationships/font"/><Relationship Id="rId132" Target="fonts/font132.fntdata" Type="http://schemas.openxmlformats.org/officeDocument/2006/relationships/font"/><Relationship Id="rId133" Target="fonts/font133.fntdata" Type="http://schemas.openxmlformats.org/officeDocument/2006/relationships/font"/><Relationship Id="rId134" Target="fonts/font134.fntdata" Type="http://schemas.openxmlformats.org/officeDocument/2006/relationships/font"/><Relationship Id="rId135" Target="fonts/font135.fntdata" Type="http://schemas.openxmlformats.org/officeDocument/2006/relationships/font"/><Relationship Id="rId136" Target="fonts/font136.fntdata" Type="http://schemas.openxmlformats.org/officeDocument/2006/relationships/font"/><Relationship Id="rId137" Target="fonts/font137.fntdata" Type="http://schemas.openxmlformats.org/officeDocument/2006/relationships/font"/><Relationship Id="rId138" Target="fonts/font138.fntdata" Type="http://schemas.openxmlformats.org/officeDocument/2006/relationships/font"/><Relationship Id="rId139" Target="fonts/font139.fntdata" Type="http://schemas.openxmlformats.org/officeDocument/2006/relationships/font"/><Relationship Id="rId14" Target="slides/slide9.xml" Type="http://schemas.openxmlformats.org/officeDocument/2006/relationships/slide"/><Relationship Id="rId140" Target="fonts/font140.fntdata" Type="http://schemas.openxmlformats.org/officeDocument/2006/relationships/font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slides/slide9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jpeg" Type="http://schemas.openxmlformats.org/officeDocument/2006/relationships/image"/></Relationships>
</file>

<file path=ppt/slides/_rels/slide1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97.png" Type="http://schemas.openxmlformats.org/officeDocument/2006/relationships/image"/></Relationships>
</file>

<file path=ppt/slides/_rels/slide1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98.png" Type="http://schemas.openxmlformats.org/officeDocument/2006/relationships/image"/></Relationships>
</file>

<file path=ppt/slides/_rels/slide1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99.png" Type="http://schemas.openxmlformats.org/officeDocument/2006/relationships/image"/><Relationship Id="rId8" Target="../media/image100.png" Type="http://schemas.openxmlformats.org/officeDocument/2006/relationships/image"/></Relationships>
</file>

<file path=ppt/slides/_rels/slide1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1.png" Type="http://schemas.openxmlformats.org/officeDocument/2006/relationships/image"/></Relationships>
</file>

<file path=ppt/slides/_rels/slide1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2.png" Type="http://schemas.openxmlformats.org/officeDocument/2006/relationships/image"/></Relationships>
</file>

<file path=ppt/slides/_rels/slide1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3.png" Type="http://schemas.openxmlformats.org/officeDocument/2006/relationships/image"/></Relationships>
</file>

<file path=ppt/slides/_rels/slide10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4.png" Type="http://schemas.openxmlformats.org/officeDocument/2006/relationships/image"/></Relationships>
</file>

<file path=ppt/slides/_rels/slide10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5.png" Type="http://schemas.openxmlformats.org/officeDocument/2006/relationships/image"/></Relationships>
</file>

<file path=ppt/slides/_rels/slide10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6.png" Type="http://schemas.openxmlformats.org/officeDocument/2006/relationships/image"/></Relationships>
</file>

<file path=ppt/slides/_rels/slide10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8.png" Type="http://schemas.openxmlformats.org/officeDocument/2006/relationships/image"/></Relationships>
</file>

<file path=ppt/slides/_rels/slide1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9.png" Type="http://schemas.openxmlformats.org/officeDocument/2006/relationships/image"/><Relationship Id="rId8" Target="../media/image110.png" Type="http://schemas.openxmlformats.org/officeDocument/2006/relationships/image"/></Relationships>
</file>

<file path=ppt/slides/_rels/slide1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11.png" Type="http://schemas.openxmlformats.org/officeDocument/2006/relationships/image"/></Relationships>
</file>

<file path=ppt/slides/_rels/slide1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12.png" Type="http://schemas.openxmlformats.org/officeDocument/2006/relationships/image"/></Relationships>
</file>

<file path=ppt/slides/_rels/slide1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13.png" Type="http://schemas.openxmlformats.org/officeDocument/2006/relationships/image"/></Relationships>
</file>

<file path=ppt/slides/_rels/slide1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14.png" Type="http://schemas.openxmlformats.org/officeDocument/2006/relationships/image"/></Relationships>
</file>

<file path=ppt/slides/_rels/slide1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5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116.png" Type="http://schemas.openxmlformats.org/officeDocument/2006/relationships/image"/><Relationship Id="rId6" Target="../media/image117.svg" Type="http://schemas.openxmlformats.org/officeDocument/2006/relationships/image"/><Relationship Id="rId7" Target="../media/image118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2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3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4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7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8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83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84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85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86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87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88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89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90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91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92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93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94.png" Type="http://schemas.openxmlformats.org/officeDocument/2006/relationships/image"/></Relationships>
</file>

<file path=ppt/slides/_rels/slide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95.png" Type="http://schemas.openxmlformats.org/officeDocument/2006/relationships/image"/><Relationship Id="rId8" Target="../media/image9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7811" y="6227414"/>
            <a:ext cx="8380535" cy="8045313"/>
          </a:xfrm>
          <a:custGeom>
            <a:avLst/>
            <a:gdLst/>
            <a:ahLst/>
            <a:cxnLst/>
            <a:rect r="r" b="b" t="t" l="l"/>
            <a:pathLst>
              <a:path h="8045313" w="8380535">
                <a:moveTo>
                  <a:pt x="0" y="0"/>
                </a:moveTo>
                <a:lnTo>
                  <a:pt x="8380535" y="0"/>
                </a:lnTo>
                <a:lnTo>
                  <a:pt x="8380535" y="8045313"/>
                </a:lnTo>
                <a:lnTo>
                  <a:pt x="0" y="8045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08861">
            <a:off x="120724" y="8408435"/>
            <a:ext cx="2730822" cy="774560"/>
          </a:xfrm>
          <a:custGeom>
            <a:avLst/>
            <a:gdLst/>
            <a:ahLst/>
            <a:cxnLst/>
            <a:rect r="r" b="b" t="t" l="l"/>
            <a:pathLst>
              <a:path h="774560" w="2730822">
                <a:moveTo>
                  <a:pt x="0" y="0"/>
                </a:moveTo>
                <a:lnTo>
                  <a:pt x="2730821" y="0"/>
                </a:lnTo>
                <a:lnTo>
                  <a:pt x="2730821" y="774560"/>
                </a:lnTo>
                <a:lnTo>
                  <a:pt x="0" y="7745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847775">
            <a:off x="15861575" y="-1325391"/>
            <a:ext cx="3646180" cy="3718912"/>
          </a:xfrm>
          <a:custGeom>
            <a:avLst/>
            <a:gdLst/>
            <a:ahLst/>
            <a:cxnLst/>
            <a:rect r="r" b="b" t="t" l="l"/>
            <a:pathLst>
              <a:path h="3718912" w="3646180">
                <a:moveTo>
                  <a:pt x="0" y="0"/>
                </a:moveTo>
                <a:lnTo>
                  <a:pt x="3646180" y="0"/>
                </a:lnTo>
                <a:lnTo>
                  <a:pt x="3646180" y="3718912"/>
                </a:lnTo>
                <a:lnTo>
                  <a:pt x="0" y="3718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02963" y="336121"/>
            <a:ext cx="1104191" cy="1224405"/>
          </a:xfrm>
          <a:custGeom>
            <a:avLst/>
            <a:gdLst/>
            <a:ahLst/>
            <a:cxnLst/>
            <a:rect r="r" b="b" t="t" l="l"/>
            <a:pathLst>
              <a:path h="1224405" w="1104191">
                <a:moveTo>
                  <a:pt x="0" y="0"/>
                </a:moveTo>
                <a:lnTo>
                  <a:pt x="1104191" y="0"/>
                </a:lnTo>
                <a:lnTo>
                  <a:pt x="1104191" y="1224405"/>
                </a:lnTo>
                <a:lnTo>
                  <a:pt x="0" y="12244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95826" y="8795715"/>
            <a:ext cx="2081961" cy="2308626"/>
          </a:xfrm>
          <a:custGeom>
            <a:avLst/>
            <a:gdLst/>
            <a:ahLst/>
            <a:cxnLst/>
            <a:rect r="r" b="b" t="t" l="l"/>
            <a:pathLst>
              <a:path h="2308626" w="2081961">
                <a:moveTo>
                  <a:pt x="0" y="0"/>
                </a:moveTo>
                <a:lnTo>
                  <a:pt x="2081961" y="0"/>
                </a:lnTo>
                <a:lnTo>
                  <a:pt x="2081961" y="2308626"/>
                </a:lnTo>
                <a:lnTo>
                  <a:pt x="0" y="23086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77380" y="1028700"/>
            <a:ext cx="1046880" cy="1220113"/>
          </a:xfrm>
          <a:custGeom>
            <a:avLst/>
            <a:gdLst/>
            <a:ahLst/>
            <a:cxnLst/>
            <a:rect r="r" b="b" t="t" l="l"/>
            <a:pathLst>
              <a:path h="1220113" w="1046880">
                <a:moveTo>
                  <a:pt x="0" y="0"/>
                </a:moveTo>
                <a:lnTo>
                  <a:pt x="1046880" y="0"/>
                </a:lnTo>
                <a:lnTo>
                  <a:pt x="1046880" y="1220113"/>
                </a:lnTo>
                <a:lnTo>
                  <a:pt x="0" y="12201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18014" y="7229735"/>
            <a:ext cx="5927649" cy="1566917"/>
            <a:chOff x="0" y="0"/>
            <a:chExt cx="1284003" cy="3394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4004" cy="339414"/>
            </a:xfrm>
            <a:custGeom>
              <a:avLst/>
              <a:gdLst/>
              <a:ahLst/>
              <a:cxnLst/>
              <a:rect r="r" b="b" t="t" l="l"/>
              <a:pathLst>
                <a:path h="339414" w="1284004">
                  <a:moveTo>
                    <a:pt x="0" y="0"/>
                  </a:moveTo>
                  <a:lnTo>
                    <a:pt x="1284004" y="0"/>
                  </a:lnTo>
                  <a:lnTo>
                    <a:pt x="1284004" y="339414"/>
                  </a:lnTo>
                  <a:lnTo>
                    <a:pt x="0" y="339414"/>
                  </a:lnTo>
                  <a:close/>
                </a:path>
              </a:pathLst>
            </a:custGeom>
            <a:solidFill>
              <a:srgbClr val="DE889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4003" cy="3775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Presented By :</a:t>
              </a:r>
            </a:p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DONA JINCE</a:t>
              </a:r>
            </a:p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MAC23MCA-2024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257720" y="3223391"/>
            <a:ext cx="9772560" cy="370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6"/>
              </a:lnSpc>
            </a:pPr>
            <a:r>
              <a:rPr lang="en-US" b="true" sz="11766" spc="7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ORGAN</a:t>
            </a:r>
          </a:p>
          <a:p>
            <a:pPr algn="ctr" marL="0" indent="0" lvl="0">
              <a:lnSpc>
                <a:spcPts val="14236"/>
              </a:lnSpc>
            </a:pPr>
            <a:r>
              <a:rPr lang="en-US" b="true" sz="11766" spc="7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BANK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00633" y="2374471"/>
            <a:ext cx="4256033" cy="8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sz="2558" spc="97">
                <a:solidFill>
                  <a:srgbClr val="F9E2CF"/>
                </a:solidFill>
                <a:latin typeface="Open Sans"/>
                <a:ea typeface="Open Sans"/>
                <a:cs typeface="Open Sans"/>
                <a:sym typeface="Open Sans"/>
              </a:rPr>
              <a:t>Donate Organs</a:t>
            </a:r>
          </a:p>
          <a:p>
            <a:pPr algn="ctr" marL="0" indent="0" lvl="0">
              <a:lnSpc>
                <a:spcPts val="3274"/>
              </a:lnSpc>
            </a:pPr>
            <a:r>
              <a:rPr lang="en-US" sz="2558" spc="97">
                <a:solidFill>
                  <a:srgbClr val="F9E2CF"/>
                </a:solidFill>
                <a:latin typeface="Open Sans"/>
                <a:ea typeface="Open Sans"/>
                <a:cs typeface="Open Sans"/>
                <a:sym typeface="Open Sans"/>
              </a:rPr>
              <a:t>Save Lives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170240" y="7229735"/>
            <a:ext cx="5611449" cy="1608140"/>
            <a:chOff x="0" y="0"/>
            <a:chExt cx="1215511" cy="3483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5511" cy="348343"/>
            </a:xfrm>
            <a:custGeom>
              <a:avLst/>
              <a:gdLst/>
              <a:ahLst/>
              <a:cxnLst/>
              <a:rect r="r" b="b" t="t" l="l"/>
              <a:pathLst>
                <a:path h="348343" w="1215511">
                  <a:moveTo>
                    <a:pt x="0" y="0"/>
                  </a:moveTo>
                  <a:lnTo>
                    <a:pt x="1215511" y="0"/>
                  </a:lnTo>
                  <a:lnTo>
                    <a:pt x="1215511" y="348343"/>
                  </a:lnTo>
                  <a:lnTo>
                    <a:pt x="0" y="348343"/>
                  </a:lnTo>
                  <a:close/>
                </a:path>
              </a:pathLst>
            </a:custGeom>
            <a:solidFill>
              <a:srgbClr val="DE889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15511" cy="386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 Guide:</a:t>
              </a:r>
            </a:p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NISHA MARKOSE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10594137">
            <a:off x="2340680" y="1732326"/>
            <a:ext cx="8057214" cy="7726450"/>
            <a:chOff x="0" y="0"/>
            <a:chExt cx="3324200" cy="31877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3325470" cy="3186465"/>
            </a:xfrm>
            <a:custGeom>
              <a:avLst/>
              <a:gdLst/>
              <a:ahLst/>
              <a:cxnLst/>
              <a:rect r="r" b="b" t="t" l="l"/>
              <a:pathLst>
                <a:path h="3186465" w="3325470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2116697" y="1531850"/>
            <a:ext cx="8057214" cy="7726450"/>
            <a:chOff x="0" y="0"/>
            <a:chExt cx="3324200" cy="31877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1270"/>
              <a:ext cx="3325470" cy="3186465"/>
            </a:xfrm>
            <a:custGeom>
              <a:avLst/>
              <a:gdLst/>
              <a:ahLst/>
              <a:cxnLst/>
              <a:rect r="r" b="b" t="t" l="l"/>
              <a:pathLst>
                <a:path h="3186465" w="3325470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041965" y="5595551"/>
            <a:ext cx="7428470" cy="8389442"/>
          </a:xfrm>
          <a:custGeom>
            <a:avLst/>
            <a:gdLst/>
            <a:ahLst/>
            <a:cxnLst/>
            <a:rect r="r" b="b" t="t" l="l"/>
            <a:pathLst>
              <a:path h="8389442" w="7428470">
                <a:moveTo>
                  <a:pt x="0" y="0"/>
                </a:moveTo>
                <a:lnTo>
                  <a:pt x="7428469" y="0"/>
                </a:lnTo>
                <a:lnTo>
                  <a:pt x="7428469" y="8389442"/>
                </a:lnTo>
                <a:lnTo>
                  <a:pt x="0" y="838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755817" y="-4011419"/>
            <a:ext cx="8106265" cy="9154919"/>
          </a:xfrm>
          <a:custGeom>
            <a:avLst/>
            <a:gdLst/>
            <a:ahLst/>
            <a:cxnLst/>
            <a:rect r="r" b="b" t="t" l="l"/>
            <a:pathLst>
              <a:path h="9154919" w="8106265">
                <a:moveTo>
                  <a:pt x="0" y="0"/>
                </a:moveTo>
                <a:lnTo>
                  <a:pt x="8106265" y="0"/>
                </a:lnTo>
                <a:lnTo>
                  <a:pt x="8106265" y="9154919"/>
                </a:lnTo>
                <a:lnTo>
                  <a:pt x="0" y="915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04627" y="338133"/>
            <a:ext cx="4852264" cy="5083325"/>
          </a:xfrm>
          <a:custGeom>
            <a:avLst/>
            <a:gdLst/>
            <a:ahLst/>
            <a:cxnLst/>
            <a:rect r="r" b="b" t="t" l="l"/>
            <a:pathLst>
              <a:path h="5083325" w="4852264">
                <a:moveTo>
                  <a:pt x="0" y="0"/>
                </a:moveTo>
                <a:lnTo>
                  <a:pt x="4852265" y="0"/>
                </a:lnTo>
                <a:lnTo>
                  <a:pt x="4852265" y="5083325"/>
                </a:lnTo>
                <a:lnTo>
                  <a:pt x="0" y="5083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3228" y="8605178"/>
            <a:ext cx="3786935" cy="3967265"/>
          </a:xfrm>
          <a:custGeom>
            <a:avLst/>
            <a:gdLst/>
            <a:ahLst/>
            <a:cxnLst/>
            <a:rect r="r" b="b" t="t" l="l"/>
            <a:pathLst>
              <a:path h="3967265" w="3786935">
                <a:moveTo>
                  <a:pt x="0" y="0"/>
                </a:moveTo>
                <a:lnTo>
                  <a:pt x="3786936" y="0"/>
                </a:lnTo>
                <a:lnTo>
                  <a:pt x="3786936" y="3967266"/>
                </a:lnTo>
                <a:lnTo>
                  <a:pt x="0" y="396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798027">
            <a:off x="-454023" y="7526212"/>
            <a:ext cx="1375357" cy="1440850"/>
          </a:xfrm>
          <a:custGeom>
            <a:avLst/>
            <a:gdLst/>
            <a:ahLst/>
            <a:cxnLst/>
            <a:rect r="r" b="b" t="t" l="l"/>
            <a:pathLst>
              <a:path h="1440850" w="1375357">
                <a:moveTo>
                  <a:pt x="0" y="0"/>
                </a:moveTo>
                <a:lnTo>
                  <a:pt x="1375357" y="0"/>
                </a:lnTo>
                <a:lnTo>
                  <a:pt x="1375357" y="1440851"/>
                </a:lnTo>
                <a:lnTo>
                  <a:pt x="0" y="1440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92458">
            <a:off x="11793987" y="-327140"/>
            <a:ext cx="1318422" cy="1381204"/>
          </a:xfrm>
          <a:custGeom>
            <a:avLst/>
            <a:gdLst/>
            <a:ahLst/>
            <a:cxnLst/>
            <a:rect r="r" b="b" t="t" l="l"/>
            <a:pathLst>
              <a:path h="1381204" w="1318422">
                <a:moveTo>
                  <a:pt x="0" y="0"/>
                </a:moveTo>
                <a:lnTo>
                  <a:pt x="1318421" y="0"/>
                </a:lnTo>
                <a:lnTo>
                  <a:pt x="1318421" y="1381204"/>
                </a:lnTo>
                <a:lnTo>
                  <a:pt x="0" y="1381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799888" y="1186434"/>
            <a:ext cx="690833" cy="69083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090693" y="1955975"/>
            <a:ext cx="6557188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RELEVANCE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86812" y="3544968"/>
            <a:ext cx="7062890" cy="456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388" spc="90">
                <a:solidFill>
                  <a:srgbClr val="F9E2CF"/>
                </a:solidFill>
                <a:latin typeface="Anton"/>
                <a:ea typeface="Anton"/>
                <a:cs typeface="Anton"/>
                <a:sym typeface="Anton"/>
              </a:rPr>
              <a:t>•</a:t>
            </a:r>
            <a:r>
              <a:rPr lang="en-US" sz="2388" spc="90">
                <a:solidFill>
                  <a:srgbClr val="F9E2CF"/>
                </a:solidFill>
                <a:latin typeface="Anton"/>
                <a:ea typeface="Anton"/>
                <a:cs typeface="Anton"/>
                <a:sym typeface="Anton"/>
              </a:rPr>
              <a:t>Address the challenge of organ shortages and the inefficiencies in existing manual processes. </a:t>
            </a:r>
          </a:p>
          <a:p>
            <a:pPr algn="ctr">
              <a:lnSpc>
                <a:spcPts val="3057"/>
              </a:lnSpc>
            </a:pPr>
          </a:p>
          <a:p>
            <a:pPr algn="ctr">
              <a:lnSpc>
                <a:spcPts val="3057"/>
              </a:lnSpc>
            </a:pPr>
            <a:r>
              <a:rPr lang="en-US" sz="2388" spc="90">
                <a:solidFill>
                  <a:srgbClr val="F9E2CF"/>
                </a:solidFill>
                <a:latin typeface="Anton"/>
                <a:ea typeface="Anton"/>
                <a:cs typeface="Anton"/>
                <a:sym typeface="Anton"/>
              </a:rPr>
              <a:t>•By automating donor-recipient matching, providing real-time notifications, and maintaining secure medical records, the system reduces wait times and maximizes the utilization of available organs. </a:t>
            </a:r>
          </a:p>
          <a:p>
            <a:pPr algn="ctr">
              <a:lnSpc>
                <a:spcPts val="3057"/>
              </a:lnSpc>
            </a:pPr>
          </a:p>
          <a:p>
            <a:pPr algn="ctr">
              <a:lnSpc>
                <a:spcPts val="3057"/>
              </a:lnSpc>
            </a:pPr>
            <a:r>
              <a:rPr lang="en-US" sz="2388" spc="90">
                <a:solidFill>
                  <a:srgbClr val="F9E2CF"/>
                </a:solidFill>
                <a:latin typeface="Anton"/>
                <a:ea typeface="Anton"/>
                <a:cs typeface="Anton"/>
                <a:sym typeface="Anton"/>
              </a:rPr>
              <a:t>•it encourages more individuals to register as donors by ensuring transparency and building trust in the process. </a:t>
            </a:r>
          </a:p>
          <a:p>
            <a:pPr algn="ctr">
              <a:lnSpc>
                <a:spcPts val="3057"/>
              </a:lnSpc>
            </a:pP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796995" y="2084032"/>
            <a:ext cx="6756164" cy="6622085"/>
            <a:chOff x="0" y="0"/>
            <a:chExt cx="13630910" cy="13360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424180" y="-500380"/>
              <a:ext cx="14497051" cy="14132560"/>
            </a:xfrm>
            <a:custGeom>
              <a:avLst/>
              <a:gdLst/>
              <a:ahLst/>
              <a:cxnLst/>
              <a:rect r="r" b="b" t="t" l="l"/>
              <a:pathLst>
                <a:path h="14132560" w="14497051">
                  <a:moveTo>
                    <a:pt x="8376920" y="1022350"/>
                  </a:moveTo>
                  <a:cubicBezTo>
                    <a:pt x="9483090" y="0"/>
                    <a:pt x="11269980" y="861060"/>
                    <a:pt x="11160760" y="2363470"/>
                  </a:cubicBezTo>
                  <a:cubicBezTo>
                    <a:pt x="11097260" y="3228340"/>
                    <a:pt x="11709400" y="3995420"/>
                    <a:pt x="12566650" y="4126230"/>
                  </a:cubicBezTo>
                  <a:cubicBezTo>
                    <a:pt x="14056360" y="4353560"/>
                    <a:pt x="14497051" y="6287770"/>
                    <a:pt x="13253720" y="7138670"/>
                  </a:cubicBezTo>
                  <a:cubicBezTo>
                    <a:pt x="12538710" y="7628890"/>
                    <a:pt x="12320270" y="8585200"/>
                    <a:pt x="12752070" y="9337041"/>
                  </a:cubicBezTo>
                  <a:cubicBezTo>
                    <a:pt x="13502641" y="10643871"/>
                    <a:pt x="12265660" y="12194541"/>
                    <a:pt x="10825480" y="11752581"/>
                  </a:cubicBezTo>
                  <a:cubicBezTo>
                    <a:pt x="9996170" y="11498581"/>
                    <a:pt x="9112250" y="11925300"/>
                    <a:pt x="8793480" y="12730481"/>
                  </a:cubicBezTo>
                  <a:cubicBezTo>
                    <a:pt x="8239760" y="14132560"/>
                    <a:pt x="6256020" y="14132560"/>
                    <a:pt x="5703570" y="12730481"/>
                  </a:cubicBezTo>
                  <a:cubicBezTo>
                    <a:pt x="5384800" y="11924031"/>
                    <a:pt x="4500880" y="11498581"/>
                    <a:pt x="3671570" y="11752581"/>
                  </a:cubicBezTo>
                  <a:cubicBezTo>
                    <a:pt x="2231390" y="12193270"/>
                    <a:pt x="994410" y="10642600"/>
                    <a:pt x="1744980" y="9337040"/>
                  </a:cubicBezTo>
                  <a:cubicBezTo>
                    <a:pt x="2176780" y="8585200"/>
                    <a:pt x="1958340" y="7628890"/>
                    <a:pt x="1243330" y="7138669"/>
                  </a:cubicBezTo>
                  <a:cubicBezTo>
                    <a:pt x="0" y="6287769"/>
                    <a:pt x="441960" y="4353560"/>
                    <a:pt x="1930400" y="4126229"/>
                  </a:cubicBezTo>
                  <a:cubicBezTo>
                    <a:pt x="2787650" y="3995419"/>
                    <a:pt x="3399790" y="3228339"/>
                    <a:pt x="3336290" y="2363469"/>
                  </a:cubicBezTo>
                  <a:cubicBezTo>
                    <a:pt x="3228340" y="861060"/>
                    <a:pt x="5015230" y="0"/>
                    <a:pt x="6121400" y="1022350"/>
                  </a:cubicBezTo>
                  <a:cubicBezTo>
                    <a:pt x="6757670" y="1611630"/>
                    <a:pt x="7739380" y="1611630"/>
                    <a:pt x="8376920" y="1022350"/>
                  </a:cubicBezTo>
                  <a:close/>
                </a:path>
              </a:pathLst>
            </a:custGeom>
            <a:blipFill>
              <a:blip r:embed="rId7"/>
              <a:stretch>
                <a:fillRect l="-23493" t="0" r="-23493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-508000" y="-411480"/>
              <a:ext cx="14678659" cy="13935710"/>
            </a:xfrm>
            <a:custGeom>
              <a:avLst/>
              <a:gdLst/>
              <a:ahLst/>
              <a:cxnLst/>
              <a:rect r="r" b="b" t="t" l="l"/>
              <a:pathLst>
                <a:path h="13935710" w="14678659">
                  <a:moveTo>
                    <a:pt x="7332980" y="13771880"/>
                  </a:moveTo>
                  <a:cubicBezTo>
                    <a:pt x="6623050" y="13776960"/>
                    <a:pt x="5971540" y="13341350"/>
                    <a:pt x="5716270" y="12672060"/>
                  </a:cubicBezTo>
                  <a:cubicBezTo>
                    <a:pt x="5434330" y="11917680"/>
                    <a:pt x="4544061" y="11488420"/>
                    <a:pt x="3778250" y="11738610"/>
                  </a:cubicBezTo>
                  <a:cubicBezTo>
                    <a:pt x="3422650" y="11847830"/>
                    <a:pt x="3055620" y="11845291"/>
                    <a:pt x="2716530" y="11729720"/>
                  </a:cubicBezTo>
                  <a:cubicBezTo>
                    <a:pt x="2085340" y="11523980"/>
                    <a:pt x="1593850" y="10908030"/>
                    <a:pt x="1534160" y="10246360"/>
                  </a:cubicBezTo>
                  <a:cubicBezTo>
                    <a:pt x="1497330" y="9890760"/>
                    <a:pt x="1577340" y="9532620"/>
                    <a:pt x="1762760" y="9210041"/>
                  </a:cubicBezTo>
                  <a:cubicBezTo>
                    <a:pt x="2178050" y="8519160"/>
                    <a:pt x="1957070" y="7556500"/>
                    <a:pt x="1285240" y="7113271"/>
                  </a:cubicBezTo>
                  <a:cubicBezTo>
                    <a:pt x="0" y="6311900"/>
                    <a:pt x="415290" y="4146550"/>
                    <a:pt x="1951990" y="3971290"/>
                  </a:cubicBezTo>
                  <a:cubicBezTo>
                    <a:pt x="2366010" y="3914140"/>
                    <a:pt x="2744470" y="3712210"/>
                    <a:pt x="3004820" y="3383280"/>
                  </a:cubicBezTo>
                  <a:cubicBezTo>
                    <a:pt x="3564890" y="2783840"/>
                    <a:pt x="3145790" y="1885950"/>
                    <a:pt x="3590290" y="1247140"/>
                  </a:cubicBezTo>
                  <a:cubicBezTo>
                    <a:pt x="3930650" y="678180"/>
                    <a:pt x="4638040" y="336550"/>
                    <a:pt x="5297170" y="424180"/>
                  </a:cubicBezTo>
                  <a:cubicBezTo>
                    <a:pt x="5651500" y="467360"/>
                    <a:pt x="5984240" y="624840"/>
                    <a:pt x="6257290" y="877570"/>
                  </a:cubicBezTo>
                  <a:cubicBezTo>
                    <a:pt x="6838950" y="1435100"/>
                    <a:pt x="7825740" y="1432560"/>
                    <a:pt x="8408670" y="877570"/>
                  </a:cubicBezTo>
                  <a:cubicBezTo>
                    <a:pt x="9174480" y="120650"/>
                    <a:pt x="10541000" y="334010"/>
                    <a:pt x="11078210" y="1247140"/>
                  </a:cubicBezTo>
                  <a:cubicBezTo>
                    <a:pt x="11264900" y="1551940"/>
                    <a:pt x="11349990" y="1908810"/>
                    <a:pt x="11322050" y="2280920"/>
                  </a:cubicBezTo>
                  <a:cubicBezTo>
                    <a:pt x="11249660" y="3082290"/>
                    <a:pt x="11865610" y="3854450"/>
                    <a:pt x="12663170" y="3961130"/>
                  </a:cubicBezTo>
                  <a:cubicBezTo>
                    <a:pt x="14184630" y="4132580"/>
                    <a:pt x="14678659" y="6299200"/>
                    <a:pt x="13381989" y="7114540"/>
                  </a:cubicBezTo>
                  <a:cubicBezTo>
                    <a:pt x="12708889" y="7557770"/>
                    <a:pt x="12490449" y="8520430"/>
                    <a:pt x="12904470" y="9211310"/>
                  </a:cubicBezTo>
                  <a:cubicBezTo>
                    <a:pt x="13089889" y="9533891"/>
                    <a:pt x="13168630" y="9893300"/>
                    <a:pt x="13133070" y="10247630"/>
                  </a:cubicBezTo>
                  <a:cubicBezTo>
                    <a:pt x="13072110" y="10909300"/>
                    <a:pt x="12581889" y="11525250"/>
                    <a:pt x="11950700" y="11730990"/>
                  </a:cubicBezTo>
                  <a:cubicBezTo>
                    <a:pt x="11611610" y="11845290"/>
                    <a:pt x="11244580" y="11847830"/>
                    <a:pt x="10888980" y="11739880"/>
                  </a:cubicBezTo>
                  <a:cubicBezTo>
                    <a:pt x="10123170" y="11489690"/>
                    <a:pt x="9232900" y="11918950"/>
                    <a:pt x="8950961" y="12673330"/>
                  </a:cubicBezTo>
                  <a:cubicBezTo>
                    <a:pt x="8694420" y="13345160"/>
                    <a:pt x="8044180" y="13776960"/>
                    <a:pt x="7332980" y="13771880"/>
                  </a:cubicBezTo>
                  <a:close/>
                  <a:moveTo>
                    <a:pt x="4243070" y="11515090"/>
                  </a:moveTo>
                  <a:cubicBezTo>
                    <a:pt x="4940300" y="11508740"/>
                    <a:pt x="5609590" y="11962130"/>
                    <a:pt x="5858510" y="12616180"/>
                  </a:cubicBezTo>
                  <a:cubicBezTo>
                    <a:pt x="6319520" y="13934441"/>
                    <a:pt x="8345170" y="13935710"/>
                    <a:pt x="8804910" y="12616180"/>
                  </a:cubicBezTo>
                  <a:cubicBezTo>
                    <a:pt x="9114790" y="11788140"/>
                    <a:pt x="10088880" y="11318240"/>
                    <a:pt x="10930889" y="11591290"/>
                  </a:cubicBezTo>
                  <a:cubicBezTo>
                    <a:pt x="12249149" y="12052300"/>
                    <a:pt x="13514070" y="10471150"/>
                    <a:pt x="12768580" y="9287510"/>
                  </a:cubicBezTo>
                  <a:cubicBezTo>
                    <a:pt x="12313920" y="8529320"/>
                    <a:pt x="12555220" y="7472680"/>
                    <a:pt x="13293089" y="6987541"/>
                  </a:cubicBezTo>
                  <a:cubicBezTo>
                    <a:pt x="14476729" y="6245861"/>
                    <a:pt x="14025879" y="4269741"/>
                    <a:pt x="12636499" y="4113531"/>
                  </a:cubicBezTo>
                  <a:cubicBezTo>
                    <a:pt x="11761469" y="3995421"/>
                    <a:pt x="11085830" y="3148331"/>
                    <a:pt x="11165839" y="2268221"/>
                  </a:cubicBezTo>
                  <a:cubicBezTo>
                    <a:pt x="11323320" y="882650"/>
                    <a:pt x="9500870" y="0"/>
                    <a:pt x="8512810" y="990600"/>
                  </a:cubicBezTo>
                  <a:cubicBezTo>
                    <a:pt x="7867650" y="1606550"/>
                    <a:pt x="6777990" y="1600200"/>
                    <a:pt x="6137910" y="976630"/>
                  </a:cubicBezTo>
                  <a:cubicBezTo>
                    <a:pt x="5143500" y="3810"/>
                    <a:pt x="3328670" y="896620"/>
                    <a:pt x="3498850" y="2282190"/>
                  </a:cubicBezTo>
                  <a:cubicBezTo>
                    <a:pt x="3526790" y="2719070"/>
                    <a:pt x="3390900" y="3148330"/>
                    <a:pt x="3115310" y="3489960"/>
                  </a:cubicBezTo>
                  <a:cubicBezTo>
                    <a:pt x="2653030" y="4196080"/>
                    <a:pt x="1663700" y="3983990"/>
                    <a:pt x="1120140" y="4542790"/>
                  </a:cubicBezTo>
                  <a:cubicBezTo>
                    <a:pt x="687070" y="4960620"/>
                    <a:pt x="544830" y="5661660"/>
                    <a:pt x="763270" y="6223000"/>
                  </a:cubicBezTo>
                  <a:cubicBezTo>
                    <a:pt x="1021080" y="6959600"/>
                    <a:pt x="1986280" y="7208519"/>
                    <a:pt x="2086610" y="8049260"/>
                  </a:cubicBezTo>
                  <a:cubicBezTo>
                    <a:pt x="2181860" y="8479790"/>
                    <a:pt x="2110740" y="8924290"/>
                    <a:pt x="1885950" y="9306560"/>
                  </a:cubicBezTo>
                  <a:cubicBezTo>
                    <a:pt x="1159510" y="10488930"/>
                    <a:pt x="2428240" y="12057380"/>
                    <a:pt x="3741420" y="11588750"/>
                  </a:cubicBezTo>
                  <a:cubicBezTo>
                    <a:pt x="3905250" y="11539220"/>
                    <a:pt x="4075430" y="11515090"/>
                    <a:pt x="4243070" y="11515090"/>
                  </a:cubicBezTo>
                  <a:close/>
                </a:path>
              </a:pathLst>
            </a:custGeom>
            <a:solidFill>
              <a:srgbClr val="B7474A"/>
            </a:solidFill>
          </p:spPr>
        </p:sp>
      </p:grp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96773" y="1911714"/>
            <a:ext cx="13699138" cy="7003684"/>
          </a:xfrm>
          <a:custGeom>
            <a:avLst/>
            <a:gdLst/>
            <a:ahLst/>
            <a:cxnLst/>
            <a:rect r="r" b="b" t="t" l="l"/>
            <a:pathLst>
              <a:path h="7003684" w="13699138">
                <a:moveTo>
                  <a:pt x="0" y="0"/>
                </a:moveTo>
                <a:lnTo>
                  <a:pt x="13699138" y="0"/>
                </a:lnTo>
                <a:lnTo>
                  <a:pt x="13699138" y="7003685"/>
                </a:lnTo>
                <a:lnTo>
                  <a:pt x="0" y="70036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96773" y="2380993"/>
            <a:ext cx="13313286" cy="5525014"/>
          </a:xfrm>
          <a:custGeom>
            <a:avLst/>
            <a:gdLst/>
            <a:ahLst/>
            <a:cxnLst/>
            <a:rect r="r" b="b" t="t" l="l"/>
            <a:pathLst>
              <a:path h="5525014" w="13313286">
                <a:moveTo>
                  <a:pt x="0" y="0"/>
                </a:moveTo>
                <a:lnTo>
                  <a:pt x="13313286" y="0"/>
                </a:lnTo>
                <a:lnTo>
                  <a:pt x="13313286" y="5525014"/>
                </a:lnTo>
                <a:lnTo>
                  <a:pt x="0" y="5525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1407" y="1494066"/>
            <a:ext cx="13088505" cy="5088156"/>
          </a:xfrm>
          <a:custGeom>
            <a:avLst/>
            <a:gdLst/>
            <a:ahLst/>
            <a:cxnLst/>
            <a:rect r="r" b="b" t="t" l="l"/>
            <a:pathLst>
              <a:path h="5088156" w="13088505">
                <a:moveTo>
                  <a:pt x="0" y="0"/>
                </a:moveTo>
                <a:lnTo>
                  <a:pt x="13088505" y="0"/>
                </a:lnTo>
                <a:lnTo>
                  <a:pt x="13088505" y="5088156"/>
                </a:lnTo>
                <a:lnTo>
                  <a:pt x="0" y="5088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31407" y="6582222"/>
            <a:ext cx="13088505" cy="1701506"/>
          </a:xfrm>
          <a:custGeom>
            <a:avLst/>
            <a:gdLst/>
            <a:ahLst/>
            <a:cxnLst/>
            <a:rect r="r" b="b" t="t" l="l"/>
            <a:pathLst>
              <a:path h="1701506" w="13088505">
                <a:moveTo>
                  <a:pt x="0" y="0"/>
                </a:moveTo>
                <a:lnTo>
                  <a:pt x="13088505" y="0"/>
                </a:lnTo>
                <a:lnTo>
                  <a:pt x="13088505" y="1701506"/>
                </a:lnTo>
                <a:lnTo>
                  <a:pt x="0" y="17015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16522" y="1825184"/>
            <a:ext cx="14303824" cy="8087916"/>
          </a:xfrm>
          <a:custGeom>
            <a:avLst/>
            <a:gdLst/>
            <a:ahLst/>
            <a:cxnLst/>
            <a:rect r="r" b="b" t="t" l="l"/>
            <a:pathLst>
              <a:path h="8087916" w="14303824">
                <a:moveTo>
                  <a:pt x="0" y="0"/>
                </a:moveTo>
                <a:lnTo>
                  <a:pt x="14303824" y="0"/>
                </a:lnTo>
                <a:lnTo>
                  <a:pt x="14303824" y="8087916"/>
                </a:lnTo>
                <a:lnTo>
                  <a:pt x="0" y="8087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45" r="0" b="-84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971742" y="88471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Integration Testing</a:t>
            </a:r>
          </a:p>
        </p:txBody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29147" y="1028700"/>
            <a:ext cx="13229706" cy="8202418"/>
          </a:xfrm>
          <a:custGeom>
            <a:avLst/>
            <a:gdLst/>
            <a:ahLst/>
            <a:cxnLst/>
            <a:rect r="r" b="b" t="t" l="l"/>
            <a:pathLst>
              <a:path h="8202418" w="13229706">
                <a:moveTo>
                  <a:pt x="0" y="0"/>
                </a:moveTo>
                <a:lnTo>
                  <a:pt x="13229706" y="0"/>
                </a:lnTo>
                <a:lnTo>
                  <a:pt x="13229706" y="8202418"/>
                </a:lnTo>
                <a:lnTo>
                  <a:pt x="0" y="8202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52498" y="3185234"/>
            <a:ext cx="12736691" cy="3916532"/>
          </a:xfrm>
          <a:custGeom>
            <a:avLst/>
            <a:gdLst/>
            <a:ahLst/>
            <a:cxnLst/>
            <a:rect r="r" b="b" t="t" l="l"/>
            <a:pathLst>
              <a:path h="3916532" w="12736691">
                <a:moveTo>
                  <a:pt x="0" y="0"/>
                </a:moveTo>
                <a:lnTo>
                  <a:pt x="12736690" y="0"/>
                </a:lnTo>
                <a:lnTo>
                  <a:pt x="12736690" y="3916532"/>
                </a:lnTo>
                <a:lnTo>
                  <a:pt x="0" y="3916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6650" y="1998760"/>
            <a:ext cx="15342650" cy="6942549"/>
          </a:xfrm>
          <a:custGeom>
            <a:avLst/>
            <a:gdLst/>
            <a:ahLst/>
            <a:cxnLst/>
            <a:rect r="r" b="b" t="t" l="l"/>
            <a:pathLst>
              <a:path h="6942549" w="15342650">
                <a:moveTo>
                  <a:pt x="0" y="0"/>
                </a:moveTo>
                <a:lnTo>
                  <a:pt x="15342650" y="0"/>
                </a:lnTo>
                <a:lnTo>
                  <a:pt x="15342650" y="6942549"/>
                </a:lnTo>
                <a:lnTo>
                  <a:pt x="0" y="6942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706531" y="88471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Backend Testing</a:t>
            </a:r>
          </a:p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92910" y="957461"/>
            <a:ext cx="13692106" cy="8300839"/>
          </a:xfrm>
          <a:custGeom>
            <a:avLst/>
            <a:gdLst/>
            <a:ahLst/>
            <a:cxnLst/>
            <a:rect r="r" b="b" t="t" l="l"/>
            <a:pathLst>
              <a:path h="8300839" w="13692106">
                <a:moveTo>
                  <a:pt x="0" y="0"/>
                </a:moveTo>
                <a:lnTo>
                  <a:pt x="13692105" y="0"/>
                </a:lnTo>
                <a:lnTo>
                  <a:pt x="13692105" y="8300839"/>
                </a:lnTo>
                <a:lnTo>
                  <a:pt x="0" y="83008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08576" y="336121"/>
            <a:ext cx="11649264" cy="9654327"/>
          </a:xfrm>
          <a:custGeom>
            <a:avLst/>
            <a:gdLst/>
            <a:ahLst/>
            <a:cxnLst/>
            <a:rect r="r" b="b" t="t" l="l"/>
            <a:pathLst>
              <a:path h="9654327" w="11649264">
                <a:moveTo>
                  <a:pt x="0" y="0"/>
                </a:moveTo>
                <a:lnTo>
                  <a:pt x="11649264" y="0"/>
                </a:lnTo>
                <a:lnTo>
                  <a:pt x="11649264" y="9654328"/>
                </a:lnTo>
                <a:lnTo>
                  <a:pt x="0" y="9654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97703" y="285997"/>
            <a:ext cx="13953330" cy="9715006"/>
          </a:xfrm>
          <a:custGeom>
            <a:avLst/>
            <a:gdLst/>
            <a:ahLst/>
            <a:cxnLst/>
            <a:rect r="r" b="b" t="t" l="l"/>
            <a:pathLst>
              <a:path h="9715006" w="13953330">
                <a:moveTo>
                  <a:pt x="0" y="0"/>
                </a:moveTo>
                <a:lnTo>
                  <a:pt x="13953330" y="0"/>
                </a:lnTo>
                <a:lnTo>
                  <a:pt x="13953330" y="9715006"/>
                </a:lnTo>
                <a:lnTo>
                  <a:pt x="0" y="9715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70715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09392" y="-3588368"/>
            <a:ext cx="19144884" cy="14970943"/>
            <a:chOff x="0" y="0"/>
            <a:chExt cx="5012641" cy="3919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918522"/>
            </a:xfrm>
            <a:custGeom>
              <a:avLst/>
              <a:gdLst/>
              <a:ahLst/>
              <a:cxnLst/>
              <a:rect r="r" b="b" t="t" l="l"/>
              <a:pathLst>
                <a:path h="3918522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91203"/>
                    <a:pt x="16510" y="364932"/>
                    <a:pt x="17780" y="535613"/>
                  </a:cubicBezTo>
                  <a:cubicBezTo>
                    <a:pt x="19050" y="709342"/>
                    <a:pt x="17780" y="883071"/>
                    <a:pt x="16510" y="1059847"/>
                  </a:cubicBezTo>
                  <a:cubicBezTo>
                    <a:pt x="15240" y="1239672"/>
                    <a:pt x="2540" y="3126306"/>
                    <a:pt x="2540" y="3306131"/>
                  </a:cubicBezTo>
                  <a:cubicBezTo>
                    <a:pt x="2540" y="3482907"/>
                    <a:pt x="1270" y="3659684"/>
                    <a:pt x="0" y="3836461"/>
                  </a:cubicBezTo>
                  <a:cubicBezTo>
                    <a:pt x="0" y="3863912"/>
                    <a:pt x="3810" y="3874072"/>
                    <a:pt x="15240" y="3879152"/>
                  </a:cubicBezTo>
                  <a:cubicBezTo>
                    <a:pt x="22860" y="3882962"/>
                    <a:pt x="31750" y="3885502"/>
                    <a:pt x="40640" y="3886772"/>
                  </a:cubicBezTo>
                  <a:cubicBezTo>
                    <a:pt x="152854" y="3891852"/>
                    <a:pt x="302270" y="3895662"/>
                    <a:pt x="451686" y="3900742"/>
                  </a:cubicBezTo>
                  <a:cubicBezTo>
                    <a:pt x="534258" y="3903282"/>
                    <a:pt x="616830" y="3908362"/>
                    <a:pt x="699401" y="3909632"/>
                  </a:cubicBezTo>
                  <a:cubicBezTo>
                    <a:pt x="837021" y="3912172"/>
                    <a:pt x="2370499" y="3913442"/>
                    <a:pt x="2508119" y="3914712"/>
                  </a:cubicBezTo>
                  <a:cubicBezTo>
                    <a:pt x="2527779" y="3914712"/>
                    <a:pt x="2547439" y="3914712"/>
                    <a:pt x="2567099" y="3914712"/>
                  </a:cubicBezTo>
                  <a:cubicBezTo>
                    <a:pt x="2661467" y="3914712"/>
                    <a:pt x="2759767" y="3913442"/>
                    <a:pt x="2854135" y="3913442"/>
                  </a:cubicBezTo>
                  <a:cubicBezTo>
                    <a:pt x="2964231" y="3913442"/>
                    <a:pt x="3070395" y="3914712"/>
                    <a:pt x="3180491" y="3914712"/>
                  </a:cubicBezTo>
                  <a:cubicBezTo>
                    <a:pt x="3341702" y="3914712"/>
                    <a:pt x="3506846" y="3914712"/>
                    <a:pt x="3668058" y="3914712"/>
                  </a:cubicBezTo>
                  <a:cubicBezTo>
                    <a:pt x="3817474" y="3914712"/>
                    <a:pt x="3966890" y="3915982"/>
                    <a:pt x="4116306" y="3917252"/>
                  </a:cubicBezTo>
                  <a:cubicBezTo>
                    <a:pt x="4183149" y="3917252"/>
                    <a:pt x="4253925" y="3918522"/>
                    <a:pt x="4320769" y="3918522"/>
                  </a:cubicBezTo>
                  <a:cubicBezTo>
                    <a:pt x="4537029" y="3917252"/>
                    <a:pt x="4749357" y="3910902"/>
                    <a:pt x="4952951" y="3910902"/>
                  </a:cubicBezTo>
                  <a:cubicBezTo>
                    <a:pt x="4956761" y="3910902"/>
                    <a:pt x="4961841" y="3908362"/>
                    <a:pt x="4965651" y="3905822"/>
                  </a:cubicBezTo>
                  <a:cubicBezTo>
                    <a:pt x="4970731" y="3902012"/>
                    <a:pt x="4973271" y="3895662"/>
                    <a:pt x="4975811" y="3893122"/>
                  </a:cubicBezTo>
                  <a:cubicBezTo>
                    <a:pt x="4977081" y="3815125"/>
                    <a:pt x="4978351" y="3687115"/>
                    <a:pt x="4979621" y="3559104"/>
                  </a:cubicBezTo>
                  <a:cubicBezTo>
                    <a:pt x="4980891" y="3360992"/>
                    <a:pt x="4991051" y="1459119"/>
                    <a:pt x="4992321" y="1261007"/>
                  </a:cubicBezTo>
                  <a:cubicBezTo>
                    <a:pt x="4992321" y="1142140"/>
                    <a:pt x="4993591" y="1023273"/>
                    <a:pt x="4994861" y="904406"/>
                  </a:cubicBezTo>
                  <a:cubicBezTo>
                    <a:pt x="4996131" y="776395"/>
                    <a:pt x="4997401" y="648384"/>
                    <a:pt x="4999941" y="520374"/>
                  </a:cubicBezTo>
                  <a:cubicBezTo>
                    <a:pt x="5001211" y="444177"/>
                    <a:pt x="5001211" y="364932"/>
                    <a:pt x="5006291" y="288735"/>
                  </a:cubicBezTo>
                  <a:cubicBezTo>
                    <a:pt x="5011371" y="197299"/>
                    <a:pt x="5013911" y="108911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362576" y="676121"/>
            <a:ext cx="9010638" cy="130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5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 EXISTING SYSTEM</a:t>
            </a:r>
          </a:p>
          <a:p>
            <a:pPr algn="ctr">
              <a:lnSpc>
                <a:spcPts val="534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376411"/>
            <a:ext cx="18481936" cy="7030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Reliance on manual processes for organ donation and matching.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Delays in matching organs, causing long waiting times.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Communication gaps between hospitals, donors, and recipients.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automation for compatibility checks or organ allocation.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Lack of transparency in organ matching and approval processes.</a:t>
            </a:r>
          </a:p>
          <a:p>
            <a:pPr algn="l">
              <a:lnSpc>
                <a:spcPts val="5147"/>
              </a:lnSpc>
            </a:pPr>
          </a:p>
        </p:txBody>
      </p:sp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5537" y="1641159"/>
            <a:ext cx="13054472" cy="8208000"/>
          </a:xfrm>
          <a:custGeom>
            <a:avLst/>
            <a:gdLst/>
            <a:ahLst/>
            <a:cxnLst/>
            <a:rect r="r" b="b" t="t" l="l"/>
            <a:pathLst>
              <a:path h="8208000" w="13054472">
                <a:moveTo>
                  <a:pt x="0" y="0"/>
                </a:moveTo>
                <a:lnTo>
                  <a:pt x="13054472" y="0"/>
                </a:lnTo>
                <a:lnTo>
                  <a:pt x="13054472" y="8207999"/>
                </a:lnTo>
                <a:lnTo>
                  <a:pt x="0" y="82079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686248" y="88471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GUI Testing</a:t>
            </a:r>
          </a:p>
        </p:txBody>
      </p:sp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6259" y="336121"/>
            <a:ext cx="13692448" cy="3152713"/>
          </a:xfrm>
          <a:custGeom>
            <a:avLst/>
            <a:gdLst/>
            <a:ahLst/>
            <a:cxnLst/>
            <a:rect r="r" b="b" t="t" l="l"/>
            <a:pathLst>
              <a:path h="3152713" w="13692448">
                <a:moveTo>
                  <a:pt x="0" y="0"/>
                </a:moveTo>
                <a:lnTo>
                  <a:pt x="13692448" y="0"/>
                </a:lnTo>
                <a:lnTo>
                  <a:pt x="13692448" y="3152713"/>
                </a:lnTo>
                <a:lnTo>
                  <a:pt x="0" y="3152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16" r="0" b="-21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46259" y="3488834"/>
            <a:ext cx="13692448" cy="6298526"/>
          </a:xfrm>
          <a:custGeom>
            <a:avLst/>
            <a:gdLst/>
            <a:ahLst/>
            <a:cxnLst/>
            <a:rect r="r" b="b" t="t" l="l"/>
            <a:pathLst>
              <a:path h="6298526" w="13692448">
                <a:moveTo>
                  <a:pt x="0" y="0"/>
                </a:moveTo>
                <a:lnTo>
                  <a:pt x="13692448" y="0"/>
                </a:lnTo>
                <a:lnTo>
                  <a:pt x="13692448" y="6298527"/>
                </a:lnTo>
                <a:lnTo>
                  <a:pt x="0" y="6298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49183" y="582063"/>
            <a:ext cx="13565612" cy="9122874"/>
          </a:xfrm>
          <a:custGeom>
            <a:avLst/>
            <a:gdLst/>
            <a:ahLst/>
            <a:cxnLst/>
            <a:rect r="r" b="b" t="t" l="l"/>
            <a:pathLst>
              <a:path h="9122874" w="13565612">
                <a:moveTo>
                  <a:pt x="0" y="0"/>
                </a:moveTo>
                <a:lnTo>
                  <a:pt x="13565612" y="0"/>
                </a:lnTo>
                <a:lnTo>
                  <a:pt x="13565612" y="9122874"/>
                </a:lnTo>
                <a:lnTo>
                  <a:pt x="0" y="9122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21821"/>
            <a:ext cx="16230600" cy="16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GIT HISTORY</a:t>
            </a:r>
          </a:p>
        </p:txBody>
      </p:sp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38570" y="1028700"/>
            <a:ext cx="12380830" cy="8155872"/>
          </a:xfrm>
          <a:custGeom>
            <a:avLst/>
            <a:gdLst/>
            <a:ahLst/>
            <a:cxnLst/>
            <a:rect r="r" b="b" t="t" l="l"/>
            <a:pathLst>
              <a:path h="8155872" w="12380830">
                <a:moveTo>
                  <a:pt x="0" y="0"/>
                </a:moveTo>
                <a:lnTo>
                  <a:pt x="12380830" y="0"/>
                </a:lnTo>
                <a:lnTo>
                  <a:pt x="12380830" y="8155872"/>
                </a:lnTo>
                <a:lnTo>
                  <a:pt x="0" y="8155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8304" y="1481318"/>
            <a:ext cx="16332573" cy="8002961"/>
          </a:xfrm>
          <a:custGeom>
            <a:avLst/>
            <a:gdLst/>
            <a:ahLst/>
            <a:cxnLst/>
            <a:rect r="r" b="b" t="t" l="l"/>
            <a:pathLst>
              <a:path h="8002961" w="16332573">
                <a:moveTo>
                  <a:pt x="0" y="0"/>
                </a:moveTo>
                <a:lnTo>
                  <a:pt x="16332573" y="0"/>
                </a:lnTo>
                <a:lnTo>
                  <a:pt x="16332573" y="8002961"/>
                </a:lnTo>
                <a:lnTo>
                  <a:pt x="0" y="8002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3657" y="737944"/>
            <a:ext cx="16640686" cy="9131576"/>
          </a:xfrm>
          <a:custGeom>
            <a:avLst/>
            <a:gdLst/>
            <a:ahLst/>
            <a:cxnLst/>
            <a:rect r="r" b="b" t="t" l="l"/>
            <a:pathLst>
              <a:path h="9131576" w="16640686">
                <a:moveTo>
                  <a:pt x="0" y="0"/>
                </a:moveTo>
                <a:lnTo>
                  <a:pt x="16640686" y="0"/>
                </a:lnTo>
                <a:lnTo>
                  <a:pt x="16640686" y="9131576"/>
                </a:lnTo>
                <a:lnTo>
                  <a:pt x="0" y="9131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2678" y="1452290"/>
            <a:ext cx="5617200" cy="7806010"/>
          </a:xfrm>
          <a:custGeom>
            <a:avLst/>
            <a:gdLst/>
            <a:ahLst/>
            <a:cxnLst/>
            <a:rect r="r" b="b" t="t" l="l"/>
            <a:pathLst>
              <a:path h="7806010" w="5617200">
                <a:moveTo>
                  <a:pt x="0" y="0"/>
                </a:moveTo>
                <a:lnTo>
                  <a:pt x="5617200" y="0"/>
                </a:lnTo>
                <a:lnTo>
                  <a:pt x="5617200" y="7806010"/>
                </a:lnTo>
                <a:lnTo>
                  <a:pt x="0" y="7806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96021" y="5143500"/>
            <a:ext cx="2411177" cy="1397988"/>
            <a:chOff x="0" y="0"/>
            <a:chExt cx="635043" cy="368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43" cy="368194"/>
            </a:xfrm>
            <a:custGeom>
              <a:avLst/>
              <a:gdLst/>
              <a:ahLst/>
              <a:cxnLst/>
              <a:rect r="r" b="b" t="t" l="l"/>
              <a:pathLst>
                <a:path h="368194" w="635043">
                  <a:moveTo>
                    <a:pt x="0" y="0"/>
                  </a:moveTo>
                  <a:lnTo>
                    <a:pt x="635043" y="0"/>
                  </a:lnTo>
                  <a:lnTo>
                    <a:pt x="635043" y="368194"/>
                  </a:lnTo>
                  <a:lnTo>
                    <a:pt x="0" y="368194"/>
                  </a:lnTo>
                  <a:close/>
                </a:path>
              </a:pathLst>
            </a:custGeom>
            <a:solidFill>
              <a:srgbClr val="E740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635043" cy="387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11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262266" y="5143500"/>
            <a:ext cx="2344932" cy="99659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015926" y="3923272"/>
            <a:ext cx="11272074" cy="210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326"/>
              </a:lnSpc>
              <a:spcBef>
                <a:spcPct val="0"/>
              </a:spcBef>
            </a:pPr>
            <a:r>
              <a:rPr lang="en-US" b="true" sz="1166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Thank you!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70715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043426"/>
            <a:chOff x="0" y="0"/>
            <a:chExt cx="5012641" cy="36769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3362" y="962025"/>
            <a:ext cx="9010638" cy="130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5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PROPOSED SYSTEM</a:t>
            </a:r>
          </a:p>
          <a:p>
            <a:pPr algn="ctr">
              <a:lnSpc>
                <a:spcPts val="534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96968" y="1744013"/>
            <a:ext cx="18481936" cy="783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9"/>
              </a:lnSpc>
            </a:pP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Centralized database for donors, recipients, and hospitals.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notifications for organ match approvals and updates.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Seamless communication between admin, hospitals, donors, and recipients.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Efficient scheduling and management of compatibility tests.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Enhanced decision-making through reports and analytics.</a:t>
            </a:r>
          </a:p>
          <a:p>
            <a:pPr algn="l">
              <a:lnSpc>
                <a:spcPts val="6339"/>
              </a:lnSpc>
            </a:pPr>
          </a:p>
          <a:p>
            <a:pPr algn="l">
              <a:lnSpc>
                <a:spcPts val="514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588368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871683" y="649242"/>
            <a:ext cx="11944625" cy="159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45"/>
              </a:lnSpc>
              <a:spcBef>
                <a:spcPct val="0"/>
              </a:spcBef>
            </a:pPr>
            <a:r>
              <a:rPr lang="en-US" b="true" sz="8889" spc="293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ACTORS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5275" y="4324350"/>
            <a:ext cx="3474602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admin oversees the entire system to ensure its smooth operation, ethical functioning, and data integrity.</a:t>
            </a:r>
          </a:p>
          <a:p>
            <a:pPr algn="ctr" marL="0" indent="0" lvl="0">
              <a:lnSpc>
                <a:spcPts val="31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235202" y="5911850"/>
            <a:ext cx="3608793" cy="239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Donors are individuals who wish to donate their organs, either during their lifetime or posthumously.</a:t>
            </a:r>
          </a:p>
          <a:p>
            <a:pPr algn="l" marL="0" indent="0" lvl="0">
              <a:lnSpc>
                <a:spcPts val="31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35390" y="4337050"/>
            <a:ext cx="3420660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Recipients are patients who need organ transplants.</a:t>
            </a:r>
          </a:p>
          <a:p>
            <a:pPr algn="ctr" marL="0" indent="0" lvl="0">
              <a:lnSpc>
                <a:spcPts val="3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997071" y="5911850"/>
            <a:ext cx="3659296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Hospitals are authorized medical institutions that perform organ transplantation surgeries.</a:t>
            </a:r>
          </a:p>
          <a:p>
            <a:pPr algn="ctr" marL="0" indent="0" lvl="0">
              <a:lnSpc>
                <a:spcPts val="31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13071" y="3319045"/>
            <a:ext cx="269979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ADMIN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89703" y="5029200"/>
            <a:ext cx="269979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DONORS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01946" y="5059527"/>
            <a:ext cx="3449546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HOSPITAL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2586" y="3319045"/>
            <a:ext cx="3174707" cy="66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47"/>
              </a:lnSpc>
              <a:spcBef>
                <a:spcPct val="0"/>
              </a:spcBef>
            </a:pPr>
            <a:r>
              <a:rPr lang="en-US" b="true" sz="3676" spc="12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RECEIPIENT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588368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048646" y="2768302"/>
            <a:ext cx="10190708" cy="483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Roles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&amp;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Responsibilities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756426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686103"/>
            <a:ext cx="16854564" cy="657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8"/>
              </a:lnSpc>
            </a:pPr>
            <a:r>
              <a:rPr lang="en-US" sz="42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·Verify donor, recipient, and hospital registrations.</a:t>
            </a:r>
          </a:p>
          <a:p>
            <a:pPr algn="l">
              <a:lnSpc>
                <a:spcPts val="5938"/>
              </a:lnSpc>
            </a:pPr>
            <a:r>
              <a:rPr lang="en-US" sz="42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·Oversees the automated organ matching system and reviews potential matches.</a:t>
            </a:r>
          </a:p>
          <a:p>
            <a:pPr algn="l">
              <a:lnSpc>
                <a:spcPts val="5938"/>
              </a:lnSpc>
            </a:pPr>
            <a:r>
              <a:rPr lang="en-US" sz="42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·Notifies donors, recipients, and hospitals about approved matches.</a:t>
            </a:r>
          </a:p>
          <a:p>
            <a:pPr algn="l">
              <a:lnSpc>
                <a:spcPts val="5938"/>
              </a:lnSpc>
            </a:pPr>
            <a:r>
              <a:rPr lang="en-US" sz="42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·Tracks organ availability and generates detailed reports.</a:t>
            </a:r>
          </a:p>
          <a:p>
            <a:pPr algn="l">
              <a:lnSpc>
                <a:spcPts val="5938"/>
              </a:lnSpc>
            </a:pPr>
            <a:r>
              <a:rPr lang="en-US" sz="42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·Monitors transplantation results and oversees feedback submissions.</a:t>
            </a:r>
          </a:p>
          <a:p>
            <a:pPr algn="l">
              <a:lnSpc>
                <a:spcPts val="456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27199" y="159703"/>
            <a:ext cx="373164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524547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00497" y="1722808"/>
            <a:ext cx="17259300" cy="856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·Registers with the system, providing consent for organ donation.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·Updates personal details and organ donation preferences.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·Receives notifications from the admin and hospital regarding matches, compatibility tests, and transplantation schedules.</a:t>
            </a:r>
          </a:p>
          <a:p>
            <a:pPr algn="just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·Provides feedback about the system and hospital services.</a:t>
            </a:r>
          </a:p>
          <a:p>
            <a:pPr algn="l">
              <a:lnSpc>
                <a:spcPts val="554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00497" y="159703"/>
            <a:ext cx="358504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Donor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756426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1879" y="2275486"/>
            <a:ext cx="18056121" cy="768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·Registers with the system, requesting organ transplants.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·Updates personal details and organ requirements.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·Receives notifications about organ matches, compatibility tests, and transplantation schedules.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·Tracks organ match statuses and compatibility test results.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·Provides feedback about the system and hospital services.</a:t>
            </a:r>
          </a:p>
          <a:p>
            <a:pPr algn="l">
              <a:lnSpc>
                <a:spcPts val="554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59703"/>
            <a:ext cx="620919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Receipient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2554869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159703"/>
            <a:ext cx="620919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Hospital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5119" y="1963620"/>
            <a:ext cx="17550202" cy="908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·Registers with the system and manages hospital-related data.</a:t>
            </a:r>
          </a:p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·Conducts compatibility tests for matched donors and recipients.</a:t>
            </a:r>
          </a:p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·Schedules and carries out transplantation procedures.</a:t>
            </a:r>
          </a:p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·Notifies donors and recipients about test and transplantation schedules.</a:t>
            </a:r>
          </a:p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·Updates the system with test results and transplantation outcomes.</a:t>
            </a:r>
          </a:p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·Provides feedback on the organ bank system.</a:t>
            </a:r>
          </a:p>
          <a:p>
            <a:pPr algn="just">
              <a:lnSpc>
                <a:spcPts val="658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2554869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91065" y="3258183"/>
            <a:ext cx="7705871" cy="349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19"/>
              </a:lnSpc>
            </a:pPr>
            <a:r>
              <a:rPr lang="en-US" sz="9799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Module</a:t>
            </a:r>
          </a:p>
          <a:p>
            <a:pPr algn="ctr">
              <a:lnSpc>
                <a:spcPts val="13719"/>
              </a:lnSpc>
            </a:pPr>
            <a:r>
              <a:rPr lang="en-US" sz="9799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Description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588368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12795" y="3069178"/>
            <a:ext cx="14144085" cy="555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8363" indent="-464181" lvl="1">
              <a:lnSpc>
                <a:spcPts val="5503"/>
              </a:lnSpc>
              <a:buFont typeface="Arial"/>
              <a:buChar char="•"/>
            </a:pPr>
            <a:r>
              <a:rPr lang="en-US" sz="4299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Organ Bank is an android application designed to streamline the process of organ donation and transplantation.</a:t>
            </a:r>
          </a:p>
          <a:p>
            <a:pPr algn="just">
              <a:lnSpc>
                <a:spcPts val="5503"/>
              </a:lnSpc>
            </a:pPr>
            <a:r>
              <a:rPr lang="en-US" sz="4299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just" marL="928363" indent="-464181" lvl="1">
              <a:lnSpc>
                <a:spcPts val="5503"/>
              </a:lnSpc>
              <a:buFont typeface="Arial"/>
              <a:buChar char="•"/>
            </a:pPr>
            <a:r>
              <a:rPr lang="en-US" sz="4299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platform connects donors, receipients, and hospitals through a centralized database, facilitating efficient organ allocation and management.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0930"/>
            <a:ext cx="6557188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52727" y="1132587"/>
            <a:ext cx="6509346" cy="5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USER MANAGEMENT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05168" y="2599401"/>
            <a:ext cx="17429570" cy="576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Donors, Recipients, and Hospitals can register by providing necessary details such as personal information and contact details.</a:t>
            </a:r>
          </a:p>
          <a:p>
            <a:pPr algn="just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reviews the registration details. </a:t>
            </a:r>
          </a:p>
          <a:p>
            <a:pPr algn="just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Approves or rejects registrations based on validity and authenticity of the provided information.</a:t>
            </a:r>
          </a:p>
          <a:p>
            <a:pPr algn="just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Sends approval/rejection mails to the respective users.</a:t>
            </a:r>
          </a:p>
          <a:p>
            <a:pPr algn="just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Donors and Recipients can update their profiles after approval.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53148"/>
            <a:ext cx="9607578" cy="5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ORGAN MATCHING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7172" y="1835653"/>
            <a:ext cx="17429570" cy="745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1" indent="-561336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Automatically matches registered donors and recipients based on compatibility factors such as blood group, organ type.</a:t>
            </a:r>
          </a:p>
          <a:p>
            <a:pPr algn="just" marL="1122671" indent="-561336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Adds successful matches to the Matched Organs Table, awaiting admin approval.</a:t>
            </a:r>
          </a:p>
          <a:p>
            <a:pPr algn="just" marL="1122671" indent="-561336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approves or rejects the matches, and mails are sent to the donor, recipient, and hospital.</a:t>
            </a:r>
          </a:p>
          <a:p>
            <a:pPr algn="just">
              <a:lnSpc>
                <a:spcPts val="811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53148"/>
            <a:ext cx="11118453" cy="5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COMPATIBILITY TESTING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7172" y="1816603"/>
            <a:ext cx="17429570" cy="997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09029" indent="-604515" lvl="1">
              <a:lnSpc>
                <a:spcPts val="7839"/>
              </a:lnSpc>
              <a:buFont typeface="Arial"/>
              <a:buChar char="•"/>
            </a:pPr>
            <a:r>
              <a:rPr lang="en-US" b="true" sz="5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Hospitals schedule onsite compatibility tests for approved matches.</a:t>
            </a:r>
          </a:p>
          <a:p>
            <a:pPr algn="just" marL="1209029" indent="-604515" lvl="1">
              <a:lnSpc>
                <a:spcPts val="7839"/>
              </a:lnSpc>
              <a:buFont typeface="Arial"/>
              <a:buChar char="•"/>
            </a:pPr>
            <a:r>
              <a:rPr lang="en-US" b="true" sz="5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Updates the system with test results (pass/fail).</a:t>
            </a:r>
          </a:p>
          <a:p>
            <a:pPr algn="just" marL="1209029" indent="-604515" lvl="1">
              <a:lnSpc>
                <a:spcPts val="7839"/>
              </a:lnSpc>
              <a:buFont typeface="Arial"/>
              <a:buChar char="•"/>
            </a:pPr>
            <a:r>
              <a:rPr lang="en-US" b="true" sz="5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compatibility tests fail:</a:t>
            </a:r>
            <a:r>
              <a:rPr lang="en-US" sz="5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5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corresponding match is removed from the </a:t>
            </a:r>
            <a:r>
              <a:rPr lang="en-US" b="true" sz="5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Matched Organs Table and notifications are sent to the donor, recipient, and admin.</a:t>
            </a:r>
          </a:p>
          <a:p>
            <a:pPr algn="just">
              <a:lnSpc>
                <a:spcPts val="7839"/>
              </a:lnSpc>
            </a:pPr>
          </a:p>
          <a:p>
            <a:pPr algn="just">
              <a:lnSpc>
                <a:spcPts val="867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53148"/>
            <a:ext cx="17259300" cy="103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 FEEDBACK AND COMPLAINT MANAGEMENT MODULE</a:t>
            </a:r>
          </a:p>
          <a:p>
            <a:pPr algn="ctr">
              <a:lnSpc>
                <a:spcPts val="418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89748" y="2048958"/>
            <a:ext cx="17429570" cy="986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Donors, Recipients, and Hospitals can submit feedback on their experiences, system usability, and hospital services.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Feedback is visible to the Admin for system improvement.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Donors and Recipients can raise complaints about hospital services, compatibility testing, or delays in processes.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Hospitals can report any issues related to the system or donor/recipient cooperation.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tracks complaints and resolves them promptly, with updates visible to the complainant.</a:t>
            </a:r>
          </a:p>
          <a:p>
            <a:pPr algn="just">
              <a:lnSpc>
                <a:spcPts val="6719"/>
              </a:lnSpc>
            </a:pPr>
          </a:p>
          <a:p>
            <a:pPr algn="just">
              <a:lnSpc>
                <a:spcPts val="7279"/>
              </a:lnSpc>
            </a:pPr>
          </a:p>
          <a:p>
            <a:pPr algn="just">
              <a:lnSpc>
                <a:spcPts val="811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2905619" y="753148"/>
            <a:ext cx="17259300" cy="5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REPORT MANAGEMENT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4453" y="2159860"/>
            <a:ext cx="17429570" cy="25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generates reports on:</a:t>
            </a:r>
          </a:p>
          <a:p>
            <a:pPr algn="just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</a:t>
            </a: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 Transplantation outcomes and success rates.</a:t>
            </a:r>
          </a:p>
          <a:p>
            <a:pPr algn="just">
              <a:lnSpc>
                <a:spcPts val="811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1153375" y="981075"/>
            <a:ext cx="17259300" cy="5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TRANSPLANTATION MANAGEMENT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33978" y="2581286"/>
            <a:ext cx="17429570" cy="571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Hospitals conduct transplantation procedures after successful compatibility tests.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Updates the system with transplantation outcomes (success or failure).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Notifications are sent to Admin, Donors, and Recipients about the procedure status.</a:t>
            </a:r>
          </a:p>
          <a:p>
            <a:pPr algn="just">
              <a:lnSpc>
                <a:spcPts val="811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35840" y="0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33462" y="2263287"/>
            <a:ext cx="16230600" cy="5751702"/>
            <a:chOff x="0" y="0"/>
            <a:chExt cx="21640800" cy="76689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420353" y="161925"/>
              <a:ext cx="21220447" cy="351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380"/>
                </a:lnSpc>
              </a:pPr>
              <a:r>
                <a:rPr lang="en-US" b="true" sz="18094" i="true" spc="-723">
                  <a:solidFill>
                    <a:srgbClr val="ED8490"/>
                  </a:solidFill>
                  <a:latin typeface="Heading Now 91-98 Bold Italics"/>
                  <a:ea typeface="Heading Now 91-98 Bold Italics"/>
                  <a:cs typeface="Heading Now 91-98 Bold Italics"/>
                  <a:sym typeface="Heading Now 91-98 Bold Italics"/>
                </a:rPr>
                <a:t>UML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57816"/>
              <a:ext cx="20850504" cy="5211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11"/>
                </a:lnSpc>
              </a:pPr>
              <a:r>
                <a:rPr lang="en-US" b="true" sz="27388" i="true">
                  <a:solidFill>
                    <a:srgbClr val="152144"/>
                  </a:solidFill>
                  <a:latin typeface="Heading Now 11-18 Bold Italics"/>
                  <a:ea typeface="Heading Now 11-18 Bold Italics"/>
                  <a:cs typeface="Heading Now 11-18 Bold Italics"/>
                  <a:sym typeface="Heading Now 11-18 Bold Italics"/>
                </a:rPr>
                <a:t>DIAGRAMS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622114" y="202097"/>
            <a:ext cx="13663842" cy="10316201"/>
          </a:xfrm>
          <a:custGeom>
            <a:avLst/>
            <a:gdLst/>
            <a:ahLst/>
            <a:cxnLst/>
            <a:rect r="r" b="b" t="t" l="l"/>
            <a:pathLst>
              <a:path h="10316201" w="13663842">
                <a:moveTo>
                  <a:pt x="0" y="0"/>
                </a:moveTo>
                <a:lnTo>
                  <a:pt x="13663842" y="0"/>
                </a:lnTo>
                <a:lnTo>
                  <a:pt x="13663842" y="10316201"/>
                </a:lnTo>
                <a:lnTo>
                  <a:pt x="0" y="10316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699603" y="634547"/>
            <a:ext cx="9784769" cy="887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U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S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E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C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A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S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1037" y="0"/>
            <a:ext cx="19659514" cy="13574699"/>
          </a:xfrm>
          <a:custGeom>
            <a:avLst/>
            <a:gdLst/>
            <a:ahLst/>
            <a:cxnLst/>
            <a:rect r="r" b="b" t="t" l="l"/>
            <a:pathLst>
              <a:path h="13574699" w="19659514">
                <a:moveTo>
                  <a:pt x="0" y="0"/>
                </a:moveTo>
                <a:lnTo>
                  <a:pt x="19659514" y="0"/>
                </a:lnTo>
                <a:lnTo>
                  <a:pt x="19659514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9" r="0" b="-43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33823"/>
            <a:ext cx="8128364" cy="9819353"/>
          </a:xfrm>
          <a:custGeom>
            <a:avLst/>
            <a:gdLst/>
            <a:ahLst/>
            <a:cxnLst/>
            <a:rect r="r" b="b" t="t" l="l"/>
            <a:pathLst>
              <a:path h="9819353" w="8128364">
                <a:moveTo>
                  <a:pt x="0" y="0"/>
                </a:moveTo>
                <a:lnTo>
                  <a:pt x="8128364" y="0"/>
                </a:lnTo>
                <a:lnTo>
                  <a:pt x="8128364" y="9819354"/>
                </a:lnTo>
                <a:lnTo>
                  <a:pt x="0" y="9819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95" r="0" b="-149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5592" y="3655465"/>
            <a:ext cx="7163693" cy="278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87"/>
              </a:lnSpc>
            </a:pPr>
            <a:r>
              <a:rPr lang="en-US" sz="1068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CLASS</a:t>
            </a:r>
          </a:p>
          <a:p>
            <a:pPr algn="ctr">
              <a:lnSpc>
                <a:spcPts val="10687"/>
              </a:lnSpc>
              <a:spcBef>
                <a:spcPct val="0"/>
              </a:spcBef>
            </a:pPr>
            <a:r>
              <a:rPr lang="en-US" sz="1068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0939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452048"/>
            <a:ext cx="16230600" cy="502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SEQUENCE</a:t>
            </a:r>
          </a:p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DIAGRAMS</a:t>
            </a:r>
          </a:p>
          <a:p>
            <a:pPr algn="ctr">
              <a:lnSpc>
                <a:spcPts val="135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08861">
            <a:off x="-8250219" y="6330224"/>
            <a:ext cx="22139852" cy="6279667"/>
          </a:xfrm>
          <a:custGeom>
            <a:avLst/>
            <a:gdLst/>
            <a:ahLst/>
            <a:cxnLst/>
            <a:rect r="r" b="b" t="t" l="l"/>
            <a:pathLst>
              <a:path h="6279667" w="22139852">
                <a:moveTo>
                  <a:pt x="0" y="0"/>
                </a:moveTo>
                <a:lnTo>
                  <a:pt x="22139852" y="0"/>
                </a:lnTo>
                <a:lnTo>
                  <a:pt x="22139852" y="6279667"/>
                </a:lnTo>
                <a:lnTo>
                  <a:pt x="0" y="6279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08861">
            <a:off x="10467901" y="1945508"/>
            <a:ext cx="22139852" cy="6279667"/>
          </a:xfrm>
          <a:custGeom>
            <a:avLst/>
            <a:gdLst/>
            <a:ahLst/>
            <a:cxnLst/>
            <a:rect r="r" b="b" t="t" l="l"/>
            <a:pathLst>
              <a:path h="6279667" w="22139852">
                <a:moveTo>
                  <a:pt x="0" y="0"/>
                </a:moveTo>
                <a:lnTo>
                  <a:pt x="22139853" y="0"/>
                </a:lnTo>
                <a:lnTo>
                  <a:pt x="22139853" y="6279667"/>
                </a:lnTo>
                <a:lnTo>
                  <a:pt x="0" y="6279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84039" y="2458798"/>
            <a:ext cx="5722173" cy="5719921"/>
            <a:chOff x="0" y="0"/>
            <a:chExt cx="7318080" cy="7315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18121" cy="7315200"/>
            </a:xfrm>
            <a:custGeom>
              <a:avLst/>
              <a:gdLst/>
              <a:ahLst/>
              <a:cxnLst/>
              <a:rect r="r" b="b" t="t" l="l"/>
              <a:pathLst>
                <a:path h="7315200" w="7318121">
                  <a:moveTo>
                    <a:pt x="3662807" y="7315200"/>
                  </a:moveTo>
                  <a:cubicBezTo>
                    <a:pt x="3639947" y="7315200"/>
                    <a:pt x="3624707" y="7299960"/>
                    <a:pt x="3624707" y="7277100"/>
                  </a:cubicBezTo>
                  <a:cubicBezTo>
                    <a:pt x="3624707" y="7254240"/>
                    <a:pt x="3639947" y="7239000"/>
                    <a:pt x="3662807" y="7239000"/>
                  </a:cubicBezTo>
                  <a:cubicBezTo>
                    <a:pt x="3662807" y="7239000"/>
                    <a:pt x="3662807" y="7239000"/>
                    <a:pt x="3670427" y="7239000"/>
                  </a:cubicBezTo>
                  <a:cubicBezTo>
                    <a:pt x="3685667" y="7239000"/>
                    <a:pt x="3708527" y="7254240"/>
                    <a:pt x="3708527" y="7277100"/>
                  </a:cubicBezTo>
                  <a:cubicBezTo>
                    <a:pt x="3708527" y="7299960"/>
                    <a:pt x="3685667" y="7315200"/>
                    <a:pt x="3670427" y="7315200"/>
                  </a:cubicBezTo>
                  <a:cubicBezTo>
                    <a:pt x="3670427" y="7315200"/>
                    <a:pt x="3662807" y="7315200"/>
                    <a:pt x="3662807" y="7315200"/>
                  </a:cubicBezTo>
                  <a:close/>
                  <a:moveTo>
                    <a:pt x="3441954" y="7307580"/>
                  </a:moveTo>
                  <a:cubicBezTo>
                    <a:pt x="3426714" y="7307580"/>
                    <a:pt x="3411474" y="7292340"/>
                    <a:pt x="3411474" y="7269480"/>
                  </a:cubicBezTo>
                  <a:cubicBezTo>
                    <a:pt x="3411474" y="7246620"/>
                    <a:pt x="3426714" y="7231380"/>
                    <a:pt x="3449574" y="7231380"/>
                  </a:cubicBezTo>
                  <a:cubicBezTo>
                    <a:pt x="3472434" y="7239000"/>
                    <a:pt x="3487674" y="7254240"/>
                    <a:pt x="3487674" y="7277100"/>
                  </a:cubicBezTo>
                  <a:cubicBezTo>
                    <a:pt x="3487674" y="7292340"/>
                    <a:pt x="3464814" y="7307580"/>
                    <a:pt x="3449574" y="7307580"/>
                  </a:cubicBezTo>
                  <a:cubicBezTo>
                    <a:pt x="3449574" y="7307580"/>
                    <a:pt x="3449574" y="7307580"/>
                    <a:pt x="3441954" y="7307580"/>
                  </a:cubicBezTo>
                  <a:close/>
                  <a:moveTo>
                    <a:pt x="3845560" y="7277100"/>
                  </a:moveTo>
                  <a:cubicBezTo>
                    <a:pt x="3837940" y="7254240"/>
                    <a:pt x="3860800" y="7231380"/>
                    <a:pt x="3876040" y="7231380"/>
                  </a:cubicBezTo>
                  <a:cubicBezTo>
                    <a:pt x="3898900" y="7231380"/>
                    <a:pt x="3914140" y="7246620"/>
                    <a:pt x="3921760" y="7269480"/>
                  </a:cubicBezTo>
                  <a:cubicBezTo>
                    <a:pt x="3921760" y="7292340"/>
                    <a:pt x="3906520" y="7307580"/>
                    <a:pt x="3883660" y="7307580"/>
                  </a:cubicBezTo>
                  <a:cubicBezTo>
                    <a:pt x="3860800" y="7307580"/>
                    <a:pt x="3845560" y="7292340"/>
                    <a:pt x="3845560" y="7277100"/>
                  </a:cubicBezTo>
                  <a:close/>
                  <a:moveTo>
                    <a:pt x="3228721" y="7292340"/>
                  </a:moveTo>
                  <a:cubicBezTo>
                    <a:pt x="3213481" y="7292340"/>
                    <a:pt x="3198241" y="7269480"/>
                    <a:pt x="3198241" y="7246620"/>
                  </a:cubicBezTo>
                  <a:cubicBezTo>
                    <a:pt x="3198241" y="7231380"/>
                    <a:pt x="3221101" y="7216140"/>
                    <a:pt x="3243961" y="7216140"/>
                  </a:cubicBezTo>
                  <a:cubicBezTo>
                    <a:pt x="3259201" y="7216140"/>
                    <a:pt x="3274441" y="7239000"/>
                    <a:pt x="3274441" y="7261860"/>
                  </a:cubicBezTo>
                  <a:cubicBezTo>
                    <a:pt x="3274441" y="7277100"/>
                    <a:pt x="3251581" y="7292340"/>
                    <a:pt x="3236341" y="7292340"/>
                  </a:cubicBezTo>
                  <a:cubicBezTo>
                    <a:pt x="3236341" y="7292340"/>
                    <a:pt x="3236341" y="7292340"/>
                    <a:pt x="3228721" y="7292340"/>
                  </a:cubicBezTo>
                  <a:close/>
                  <a:moveTo>
                    <a:pt x="4051173" y="7254240"/>
                  </a:moveTo>
                  <a:cubicBezTo>
                    <a:pt x="4051173" y="7239000"/>
                    <a:pt x="4066413" y="7216140"/>
                    <a:pt x="4089273" y="7216140"/>
                  </a:cubicBezTo>
                  <a:cubicBezTo>
                    <a:pt x="4104513" y="7216140"/>
                    <a:pt x="4127373" y="7223760"/>
                    <a:pt x="4127373" y="7246620"/>
                  </a:cubicBezTo>
                  <a:cubicBezTo>
                    <a:pt x="4134993" y="7269480"/>
                    <a:pt x="4119753" y="7284720"/>
                    <a:pt x="4096893" y="7292340"/>
                  </a:cubicBezTo>
                  <a:cubicBezTo>
                    <a:pt x="4096893" y="7292340"/>
                    <a:pt x="4096893" y="7292340"/>
                    <a:pt x="4089273" y="7292340"/>
                  </a:cubicBezTo>
                  <a:cubicBezTo>
                    <a:pt x="4074033" y="7292340"/>
                    <a:pt x="4058793" y="7277100"/>
                    <a:pt x="4051173" y="7254240"/>
                  </a:cubicBezTo>
                  <a:close/>
                  <a:moveTo>
                    <a:pt x="3015488" y="7261860"/>
                  </a:moveTo>
                  <a:cubicBezTo>
                    <a:pt x="3000248" y="7254240"/>
                    <a:pt x="2985008" y="7239000"/>
                    <a:pt x="2985008" y="7216140"/>
                  </a:cubicBezTo>
                  <a:cubicBezTo>
                    <a:pt x="2992628" y="7193280"/>
                    <a:pt x="3007868" y="7178040"/>
                    <a:pt x="3030728" y="7185660"/>
                  </a:cubicBezTo>
                  <a:cubicBezTo>
                    <a:pt x="3053588" y="7185660"/>
                    <a:pt x="3068828" y="7208520"/>
                    <a:pt x="3061208" y="7231380"/>
                  </a:cubicBezTo>
                  <a:cubicBezTo>
                    <a:pt x="3061208" y="7246620"/>
                    <a:pt x="3045968" y="7261860"/>
                    <a:pt x="3023108" y="7261860"/>
                  </a:cubicBezTo>
                  <a:cubicBezTo>
                    <a:pt x="3023108" y="7261860"/>
                    <a:pt x="3023108" y="7261860"/>
                    <a:pt x="3015488" y="7261860"/>
                  </a:cubicBezTo>
                  <a:close/>
                  <a:moveTo>
                    <a:pt x="4264406" y="7231380"/>
                  </a:moveTo>
                  <a:cubicBezTo>
                    <a:pt x="4264406" y="7208520"/>
                    <a:pt x="4272026" y="7185660"/>
                    <a:pt x="4294886" y="7185660"/>
                  </a:cubicBezTo>
                  <a:cubicBezTo>
                    <a:pt x="4317746" y="7178040"/>
                    <a:pt x="4332986" y="7193280"/>
                    <a:pt x="4340606" y="7216140"/>
                  </a:cubicBezTo>
                  <a:cubicBezTo>
                    <a:pt x="4340606" y="7239000"/>
                    <a:pt x="4332986" y="7254240"/>
                    <a:pt x="4310126" y="7261860"/>
                  </a:cubicBezTo>
                  <a:cubicBezTo>
                    <a:pt x="4302506" y="7261860"/>
                    <a:pt x="4302506" y="7261860"/>
                    <a:pt x="4302506" y="7261860"/>
                  </a:cubicBezTo>
                  <a:cubicBezTo>
                    <a:pt x="4287266" y="7261860"/>
                    <a:pt x="4264406" y="7246620"/>
                    <a:pt x="4264406" y="7231380"/>
                  </a:cubicBezTo>
                  <a:close/>
                  <a:moveTo>
                    <a:pt x="2809875" y="7216140"/>
                  </a:moveTo>
                  <a:cubicBezTo>
                    <a:pt x="2787015" y="7208520"/>
                    <a:pt x="2779395" y="7193280"/>
                    <a:pt x="2779395" y="7170420"/>
                  </a:cubicBezTo>
                  <a:cubicBezTo>
                    <a:pt x="2787015" y="7147560"/>
                    <a:pt x="2809875" y="7139940"/>
                    <a:pt x="2825115" y="7139940"/>
                  </a:cubicBezTo>
                  <a:cubicBezTo>
                    <a:pt x="2847975" y="7147560"/>
                    <a:pt x="2863215" y="7170420"/>
                    <a:pt x="2855595" y="7185660"/>
                  </a:cubicBezTo>
                  <a:cubicBezTo>
                    <a:pt x="2847975" y="7208520"/>
                    <a:pt x="2832735" y="7216140"/>
                    <a:pt x="2817495" y="7216140"/>
                  </a:cubicBezTo>
                  <a:cubicBezTo>
                    <a:pt x="2817495" y="7216140"/>
                    <a:pt x="2809875" y="7216140"/>
                    <a:pt x="2809875" y="7216140"/>
                  </a:cubicBezTo>
                  <a:close/>
                  <a:moveTo>
                    <a:pt x="4470019" y="7185660"/>
                  </a:moveTo>
                  <a:cubicBezTo>
                    <a:pt x="4470019" y="7162800"/>
                    <a:pt x="4477639" y="7147560"/>
                    <a:pt x="4500499" y="7139940"/>
                  </a:cubicBezTo>
                  <a:cubicBezTo>
                    <a:pt x="4523359" y="7132320"/>
                    <a:pt x="4538599" y="7147560"/>
                    <a:pt x="4546219" y="7170420"/>
                  </a:cubicBezTo>
                  <a:cubicBezTo>
                    <a:pt x="4553839" y="7185660"/>
                    <a:pt x="4538599" y="7208520"/>
                    <a:pt x="4515739" y="7216140"/>
                  </a:cubicBezTo>
                  <a:cubicBezTo>
                    <a:pt x="4515739" y="7216140"/>
                    <a:pt x="4515739" y="7216140"/>
                    <a:pt x="4508119" y="7216140"/>
                  </a:cubicBezTo>
                  <a:cubicBezTo>
                    <a:pt x="4492879" y="7216140"/>
                    <a:pt x="4477639" y="7200900"/>
                    <a:pt x="4470019" y="7185660"/>
                  </a:cubicBezTo>
                  <a:close/>
                  <a:moveTo>
                    <a:pt x="2604389" y="7162800"/>
                  </a:moveTo>
                  <a:cubicBezTo>
                    <a:pt x="2581529" y="7155180"/>
                    <a:pt x="2573909" y="7132320"/>
                    <a:pt x="2573909" y="7109460"/>
                  </a:cubicBezTo>
                  <a:cubicBezTo>
                    <a:pt x="2581529" y="7094220"/>
                    <a:pt x="2604389" y="7078980"/>
                    <a:pt x="2627249" y="7086600"/>
                  </a:cubicBezTo>
                  <a:cubicBezTo>
                    <a:pt x="2642489" y="7094220"/>
                    <a:pt x="2657729" y="7117080"/>
                    <a:pt x="2650109" y="7132320"/>
                  </a:cubicBezTo>
                  <a:cubicBezTo>
                    <a:pt x="2642489" y="7155180"/>
                    <a:pt x="2627249" y="7162800"/>
                    <a:pt x="2612009" y="7162800"/>
                  </a:cubicBezTo>
                  <a:cubicBezTo>
                    <a:pt x="2612009" y="7162800"/>
                    <a:pt x="2604389" y="7162800"/>
                    <a:pt x="2604389" y="7162800"/>
                  </a:cubicBezTo>
                  <a:close/>
                  <a:moveTo>
                    <a:pt x="4675632" y="7132320"/>
                  </a:moveTo>
                  <a:cubicBezTo>
                    <a:pt x="4668012" y="7109460"/>
                    <a:pt x="4683252" y="7094220"/>
                    <a:pt x="4706112" y="7086600"/>
                  </a:cubicBezTo>
                  <a:cubicBezTo>
                    <a:pt x="4721352" y="7078980"/>
                    <a:pt x="4744212" y="7086600"/>
                    <a:pt x="4751832" y="7109460"/>
                  </a:cubicBezTo>
                  <a:cubicBezTo>
                    <a:pt x="4759452" y="7132320"/>
                    <a:pt x="4744212" y="7155180"/>
                    <a:pt x="4728972" y="7155180"/>
                  </a:cubicBezTo>
                  <a:cubicBezTo>
                    <a:pt x="4721352" y="7162800"/>
                    <a:pt x="4721352" y="7162800"/>
                    <a:pt x="4713732" y="7162800"/>
                  </a:cubicBezTo>
                  <a:cubicBezTo>
                    <a:pt x="4698492" y="7162800"/>
                    <a:pt x="4683252" y="7147560"/>
                    <a:pt x="4675632" y="7132320"/>
                  </a:cubicBezTo>
                  <a:close/>
                  <a:moveTo>
                    <a:pt x="2398776" y="7094220"/>
                  </a:moveTo>
                  <a:cubicBezTo>
                    <a:pt x="2375916" y="7086600"/>
                    <a:pt x="2368296" y="7063740"/>
                    <a:pt x="2375916" y="7040880"/>
                  </a:cubicBezTo>
                  <a:cubicBezTo>
                    <a:pt x="2383536" y="7025640"/>
                    <a:pt x="2406396" y="7010400"/>
                    <a:pt x="2421636" y="7018020"/>
                  </a:cubicBezTo>
                  <a:cubicBezTo>
                    <a:pt x="2444496" y="7025640"/>
                    <a:pt x="2452116" y="7048500"/>
                    <a:pt x="2444496" y="7071360"/>
                  </a:cubicBezTo>
                  <a:cubicBezTo>
                    <a:pt x="2444496" y="7086600"/>
                    <a:pt x="2429256" y="7094220"/>
                    <a:pt x="2414016" y="7094220"/>
                  </a:cubicBezTo>
                  <a:cubicBezTo>
                    <a:pt x="2406396" y="7094220"/>
                    <a:pt x="2398776" y="7094220"/>
                    <a:pt x="2398776" y="7094220"/>
                  </a:cubicBezTo>
                  <a:close/>
                  <a:moveTo>
                    <a:pt x="4881245" y="7063740"/>
                  </a:moveTo>
                  <a:cubicBezTo>
                    <a:pt x="4873625" y="7048500"/>
                    <a:pt x="4881245" y="7025640"/>
                    <a:pt x="4904105" y="7018020"/>
                  </a:cubicBezTo>
                  <a:cubicBezTo>
                    <a:pt x="4919345" y="7010400"/>
                    <a:pt x="4942205" y="7018020"/>
                    <a:pt x="4949825" y="7040880"/>
                  </a:cubicBezTo>
                  <a:cubicBezTo>
                    <a:pt x="4957445" y="7063740"/>
                    <a:pt x="4949825" y="7078980"/>
                    <a:pt x="4926965" y="7086600"/>
                  </a:cubicBezTo>
                  <a:cubicBezTo>
                    <a:pt x="4926965" y="7094220"/>
                    <a:pt x="4919345" y="7094220"/>
                    <a:pt x="4919345" y="7094220"/>
                  </a:cubicBezTo>
                  <a:cubicBezTo>
                    <a:pt x="4896485" y="7094220"/>
                    <a:pt x="4888865" y="7078980"/>
                    <a:pt x="4881245" y="7063740"/>
                  </a:cubicBezTo>
                  <a:close/>
                  <a:moveTo>
                    <a:pt x="2200783" y="7010400"/>
                  </a:moveTo>
                  <a:cubicBezTo>
                    <a:pt x="2177923" y="7002780"/>
                    <a:pt x="2170303" y="6979920"/>
                    <a:pt x="2177923" y="6964680"/>
                  </a:cubicBezTo>
                  <a:cubicBezTo>
                    <a:pt x="2185543" y="6941820"/>
                    <a:pt x="2208403" y="6934200"/>
                    <a:pt x="2231263" y="6941820"/>
                  </a:cubicBezTo>
                  <a:cubicBezTo>
                    <a:pt x="2246503" y="6949440"/>
                    <a:pt x="2254123" y="6972300"/>
                    <a:pt x="2246503" y="6995160"/>
                  </a:cubicBezTo>
                  <a:cubicBezTo>
                    <a:pt x="2238883" y="7002780"/>
                    <a:pt x="2231263" y="7018020"/>
                    <a:pt x="2216023" y="7018020"/>
                  </a:cubicBezTo>
                  <a:cubicBezTo>
                    <a:pt x="2208403" y="7018020"/>
                    <a:pt x="2200783" y="7010400"/>
                    <a:pt x="2200783" y="7010400"/>
                  </a:cubicBezTo>
                  <a:close/>
                  <a:moveTo>
                    <a:pt x="5079238" y="6987540"/>
                  </a:moveTo>
                  <a:cubicBezTo>
                    <a:pt x="5071618" y="6972300"/>
                    <a:pt x="5079238" y="6949440"/>
                    <a:pt x="5094478" y="6941820"/>
                  </a:cubicBezTo>
                  <a:cubicBezTo>
                    <a:pt x="5117338" y="6934200"/>
                    <a:pt x="5140198" y="6941820"/>
                    <a:pt x="5147818" y="6957060"/>
                  </a:cubicBezTo>
                  <a:cubicBezTo>
                    <a:pt x="5155438" y="6979920"/>
                    <a:pt x="5147818" y="7002780"/>
                    <a:pt x="5124958" y="7010400"/>
                  </a:cubicBezTo>
                  <a:cubicBezTo>
                    <a:pt x="5124958" y="7010400"/>
                    <a:pt x="5117338" y="7010400"/>
                    <a:pt x="5109718" y="7010400"/>
                  </a:cubicBezTo>
                  <a:cubicBezTo>
                    <a:pt x="5094478" y="7010400"/>
                    <a:pt x="5086858" y="7002780"/>
                    <a:pt x="5079238" y="6987540"/>
                  </a:cubicBezTo>
                  <a:close/>
                  <a:moveTo>
                    <a:pt x="2002790" y="6918960"/>
                  </a:moveTo>
                  <a:cubicBezTo>
                    <a:pt x="1987550" y="6911340"/>
                    <a:pt x="1979930" y="6888480"/>
                    <a:pt x="1987550" y="6865620"/>
                  </a:cubicBezTo>
                  <a:cubicBezTo>
                    <a:pt x="1995170" y="6850380"/>
                    <a:pt x="2018030" y="6842760"/>
                    <a:pt x="2040890" y="6850380"/>
                  </a:cubicBezTo>
                  <a:cubicBezTo>
                    <a:pt x="2056130" y="6858000"/>
                    <a:pt x="2063750" y="6880860"/>
                    <a:pt x="2056130" y="6903720"/>
                  </a:cubicBezTo>
                  <a:cubicBezTo>
                    <a:pt x="2048510" y="6918960"/>
                    <a:pt x="2033270" y="6926580"/>
                    <a:pt x="2018030" y="6926580"/>
                  </a:cubicBezTo>
                  <a:cubicBezTo>
                    <a:pt x="2018030" y="6926580"/>
                    <a:pt x="2010410" y="6918960"/>
                    <a:pt x="2002790" y="6918960"/>
                  </a:cubicBezTo>
                  <a:close/>
                  <a:moveTo>
                    <a:pt x="5269611" y="6903720"/>
                  </a:moveTo>
                  <a:cubicBezTo>
                    <a:pt x="5261991" y="6880860"/>
                    <a:pt x="5269611" y="6858000"/>
                    <a:pt x="5284851" y="6850380"/>
                  </a:cubicBezTo>
                  <a:cubicBezTo>
                    <a:pt x="5307711" y="6842760"/>
                    <a:pt x="5330571" y="6850380"/>
                    <a:pt x="5338191" y="6865620"/>
                  </a:cubicBezTo>
                  <a:cubicBezTo>
                    <a:pt x="5345811" y="6880860"/>
                    <a:pt x="5338191" y="6903720"/>
                    <a:pt x="5322951" y="6918960"/>
                  </a:cubicBezTo>
                  <a:cubicBezTo>
                    <a:pt x="5315331" y="6918960"/>
                    <a:pt x="5307711" y="6918960"/>
                    <a:pt x="5300091" y="6918960"/>
                  </a:cubicBezTo>
                  <a:cubicBezTo>
                    <a:pt x="5292471" y="6918960"/>
                    <a:pt x="5277231" y="6911340"/>
                    <a:pt x="5269611" y="6903720"/>
                  </a:cubicBezTo>
                  <a:close/>
                  <a:moveTo>
                    <a:pt x="1812417" y="6819900"/>
                  </a:moveTo>
                  <a:cubicBezTo>
                    <a:pt x="1797177" y="6804660"/>
                    <a:pt x="1789557" y="6781800"/>
                    <a:pt x="1804797" y="6766560"/>
                  </a:cubicBezTo>
                  <a:cubicBezTo>
                    <a:pt x="1812417" y="6743700"/>
                    <a:pt x="1835277" y="6743700"/>
                    <a:pt x="1858137" y="6751320"/>
                  </a:cubicBezTo>
                  <a:cubicBezTo>
                    <a:pt x="1873377" y="6758940"/>
                    <a:pt x="1880997" y="6781800"/>
                    <a:pt x="1865757" y="6804660"/>
                  </a:cubicBezTo>
                  <a:cubicBezTo>
                    <a:pt x="1858137" y="6812280"/>
                    <a:pt x="1850517" y="6819900"/>
                    <a:pt x="1835277" y="6819900"/>
                  </a:cubicBezTo>
                  <a:cubicBezTo>
                    <a:pt x="1827657" y="6819900"/>
                    <a:pt x="1820037" y="6819900"/>
                    <a:pt x="1812417" y="6819900"/>
                  </a:cubicBezTo>
                  <a:close/>
                  <a:moveTo>
                    <a:pt x="5459984" y="6797040"/>
                  </a:moveTo>
                  <a:cubicBezTo>
                    <a:pt x="5444744" y="6781800"/>
                    <a:pt x="5452364" y="6758940"/>
                    <a:pt x="5467604" y="6751320"/>
                  </a:cubicBezTo>
                  <a:cubicBezTo>
                    <a:pt x="5490464" y="6736080"/>
                    <a:pt x="5513324" y="6743700"/>
                    <a:pt x="5520944" y="6758940"/>
                  </a:cubicBezTo>
                  <a:cubicBezTo>
                    <a:pt x="5536184" y="6781800"/>
                    <a:pt x="5528564" y="6804660"/>
                    <a:pt x="5505704" y="6812280"/>
                  </a:cubicBezTo>
                  <a:cubicBezTo>
                    <a:pt x="5505704" y="6819900"/>
                    <a:pt x="5498084" y="6819900"/>
                    <a:pt x="5490464" y="6819900"/>
                  </a:cubicBezTo>
                  <a:cubicBezTo>
                    <a:pt x="5475224" y="6819900"/>
                    <a:pt x="5467604" y="6812280"/>
                    <a:pt x="5459984" y="6797040"/>
                  </a:cubicBezTo>
                  <a:close/>
                  <a:moveTo>
                    <a:pt x="1637284" y="6705600"/>
                  </a:moveTo>
                  <a:cubicBezTo>
                    <a:pt x="1614424" y="6690360"/>
                    <a:pt x="1614424" y="6667500"/>
                    <a:pt x="1622044" y="6652260"/>
                  </a:cubicBezTo>
                  <a:cubicBezTo>
                    <a:pt x="1637284" y="6629400"/>
                    <a:pt x="1660144" y="6629400"/>
                    <a:pt x="1675384" y="6637020"/>
                  </a:cubicBezTo>
                  <a:cubicBezTo>
                    <a:pt x="1690624" y="6652260"/>
                    <a:pt x="1698244" y="6675120"/>
                    <a:pt x="1683004" y="6690360"/>
                  </a:cubicBezTo>
                  <a:cubicBezTo>
                    <a:pt x="1683004" y="6705600"/>
                    <a:pt x="1667764" y="6705600"/>
                    <a:pt x="1652524" y="6705600"/>
                  </a:cubicBezTo>
                  <a:cubicBezTo>
                    <a:pt x="1644904" y="6705600"/>
                    <a:pt x="1637284" y="6705600"/>
                    <a:pt x="1637284" y="6705600"/>
                  </a:cubicBezTo>
                  <a:close/>
                  <a:moveTo>
                    <a:pt x="5635244" y="6690360"/>
                  </a:moveTo>
                  <a:cubicBezTo>
                    <a:pt x="5627624" y="6667500"/>
                    <a:pt x="5627624" y="6644640"/>
                    <a:pt x="5650484" y="6637020"/>
                  </a:cubicBezTo>
                  <a:cubicBezTo>
                    <a:pt x="5665724" y="6621780"/>
                    <a:pt x="5688584" y="6629400"/>
                    <a:pt x="5703824" y="6644640"/>
                  </a:cubicBezTo>
                  <a:cubicBezTo>
                    <a:pt x="5711444" y="6667500"/>
                    <a:pt x="5711444" y="6690360"/>
                    <a:pt x="5688584" y="6697980"/>
                  </a:cubicBezTo>
                  <a:cubicBezTo>
                    <a:pt x="5680964" y="6705600"/>
                    <a:pt x="5673344" y="6705600"/>
                    <a:pt x="5665724" y="6705600"/>
                  </a:cubicBezTo>
                  <a:cubicBezTo>
                    <a:pt x="5658104" y="6705600"/>
                    <a:pt x="5642864" y="6697980"/>
                    <a:pt x="5635244" y="6690360"/>
                  </a:cubicBezTo>
                  <a:close/>
                  <a:moveTo>
                    <a:pt x="1462151" y="6576060"/>
                  </a:moveTo>
                  <a:cubicBezTo>
                    <a:pt x="1439291" y="6568440"/>
                    <a:pt x="1439291" y="6537960"/>
                    <a:pt x="1454531" y="6522720"/>
                  </a:cubicBezTo>
                  <a:cubicBezTo>
                    <a:pt x="1462151" y="6507480"/>
                    <a:pt x="1485011" y="6507480"/>
                    <a:pt x="1507871" y="6515100"/>
                  </a:cubicBezTo>
                  <a:cubicBezTo>
                    <a:pt x="1523111" y="6530340"/>
                    <a:pt x="1523111" y="6553200"/>
                    <a:pt x="1515491" y="6568440"/>
                  </a:cubicBezTo>
                  <a:cubicBezTo>
                    <a:pt x="1507871" y="6583680"/>
                    <a:pt x="1492631" y="6583680"/>
                    <a:pt x="1485011" y="6583680"/>
                  </a:cubicBezTo>
                  <a:cubicBezTo>
                    <a:pt x="1477391" y="6583680"/>
                    <a:pt x="1462151" y="6583680"/>
                    <a:pt x="1462151" y="6576060"/>
                  </a:cubicBezTo>
                  <a:close/>
                  <a:moveTo>
                    <a:pt x="5810377" y="6568440"/>
                  </a:moveTo>
                  <a:cubicBezTo>
                    <a:pt x="5802757" y="6553200"/>
                    <a:pt x="5802757" y="6522720"/>
                    <a:pt x="5817997" y="6515100"/>
                  </a:cubicBezTo>
                  <a:cubicBezTo>
                    <a:pt x="5833237" y="6499860"/>
                    <a:pt x="5856097" y="6507480"/>
                    <a:pt x="5871337" y="6522720"/>
                  </a:cubicBezTo>
                  <a:cubicBezTo>
                    <a:pt x="5886577" y="6537960"/>
                    <a:pt x="5878957" y="6560820"/>
                    <a:pt x="5863717" y="6576060"/>
                  </a:cubicBezTo>
                  <a:cubicBezTo>
                    <a:pt x="5856097" y="6576060"/>
                    <a:pt x="5848477" y="6583680"/>
                    <a:pt x="5840857" y="6583680"/>
                  </a:cubicBezTo>
                  <a:cubicBezTo>
                    <a:pt x="5833237" y="6583680"/>
                    <a:pt x="5817997" y="6576060"/>
                    <a:pt x="5810377" y="6568440"/>
                  </a:cubicBezTo>
                  <a:close/>
                  <a:moveTo>
                    <a:pt x="1294638" y="6446520"/>
                  </a:moveTo>
                  <a:cubicBezTo>
                    <a:pt x="1271778" y="6431280"/>
                    <a:pt x="1271778" y="6408420"/>
                    <a:pt x="1287018" y="6393180"/>
                  </a:cubicBezTo>
                  <a:cubicBezTo>
                    <a:pt x="1302258" y="6370320"/>
                    <a:pt x="1325118" y="6370320"/>
                    <a:pt x="1340358" y="6385560"/>
                  </a:cubicBezTo>
                  <a:cubicBezTo>
                    <a:pt x="1355598" y="6400800"/>
                    <a:pt x="1355598" y="6423660"/>
                    <a:pt x="1347978" y="6438900"/>
                  </a:cubicBezTo>
                  <a:cubicBezTo>
                    <a:pt x="1340358" y="6446520"/>
                    <a:pt x="1325118" y="6454140"/>
                    <a:pt x="1317498" y="6454140"/>
                  </a:cubicBezTo>
                  <a:cubicBezTo>
                    <a:pt x="1309878" y="6454140"/>
                    <a:pt x="1302258" y="6446520"/>
                    <a:pt x="1294638" y="6446520"/>
                  </a:cubicBezTo>
                  <a:close/>
                  <a:moveTo>
                    <a:pt x="5977890" y="6438900"/>
                  </a:moveTo>
                  <a:cubicBezTo>
                    <a:pt x="5962650" y="6416040"/>
                    <a:pt x="5970270" y="6393180"/>
                    <a:pt x="5985510" y="6385560"/>
                  </a:cubicBezTo>
                  <a:cubicBezTo>
                    <a:pt x="6000750" y="6370320"/>
                    <a:pt x="6023610" y="6370320"/>
                    <a:pt x="6038850" y="6385560"/>
                  </a:cubicBezTo>
                  <a:cubicBezTo>
                    <a:pt x="6046470" y="6400800"/>
                    <a:pt x="6046470" y="6423660"/>
                    <a:pt x="6031230" y="6438900"/>
                  </a:cubicBezTo>
                  <a:cubicBezTo>
                    <a:pt x="6023610" y="6446520"/>
                    <a:pt x="6015990" y="6446520"/>
                    <a:pt x="6008370" y="6446520"/>
                  </a:cubicBezTo>
                  <a:cubicBezTo>
                    <a:pt x="5993130" y="6446520"/>
                    <a:pt x="5985510" y="6446520"/>
                    <a:pt x="5977890" y="6438900"/>
                  </a:cubicBezTo>
                  <a:close/>
                  <a:moveTo>
                    <a:pt x="1134618" y="6301740"/>
                  </a:moveTo>
                  <a:cubicBezTo>
                    <a:pt x="1119378" y="6286500"/>
                    <a:pt x="1119378" y="6263640"/>
                    <a:pt x="1134618" y="6248400"/>
                  </a:cubicBezTo>
                  <a:cubicBezTo>
                    <a:pt x="1142238" y="6233160"/>
                    <a:pt x="1172718" y="6233160"/>
                    <a:pt x="1187958" y="6240780"/>
                  </a:cubicBezTo>
                  <a:cubicBezTo>
                    <a:pt x="1203198" y="6256020"/>
                    <a:pt x="1203198" y="6286500"/>
                    <a:pt x="1187958" y="6301740"/>
                  </a:cubicBezTo>
                  <a:cubicBezTo>
                    <a:pt x="1180338" y="6309360"/>
                    <a:pt x="1165098" y="6309360"/>
                    <a:pt x="1157478" y="6309360"/>
                  </a:cubicBezTo>
                  <a:cubicBezTo>
                    <a:pt x="1149858" y="6309360"/>
                    <a:pt x="1142238" y="6309360"/>
                    <a:pt x="1134618" y="6301740"/>
                  </a:cubicBezTo>
                  <a:close/>
                  <a:moveTo>
                    <a:pt x="6137656" y="6294120"/>
                  </a:moveTo>
                  <a:cubicBezTo>
                    <a:pt x="6122416" y="6278880"/>
                    <a:pt x="6122416" y="6256020"/>
                    <a:pt x="6137656" y="6240780"/>
                  </a:cubicBezTo>
                  <a:cubicBezTo>
                    <a:pt x="6152896" y="6225540"/>
                    <a:pt x="6175756" y="6225540"/>
                    <a:pt x="6190996" y="6240780"/>
                  </a:cubicBezTo>
                  <a:cubicBezTo>
                    <a:pt x="6206236" y="6256020"/>
                    <a:pt x="6206236" y="6278880"/>
                    <a:pt x="6190996" y="6294120"/>
                  </a:cubicBezTo>
                  <a:cubicBezTo>
                    <a:pt x="6183376" y="6301740"/>
                    <a:pt x="6175756" y="6309360"/>
                    <a:pt x="6168136" y="6309360"/>
                  </a:cubicBezTo>
                  <a:cubicBezTo>
                    <a:pt x="6152896" y="6309360"/>
                    <a:pt x="6145276" y="6301740"/>
                    <a:pt x="6137656" y="6294120"/>
                  </a:cubicBezTo>
                  <a:close/>
                  <a:moveTo>
                    <a:pt x="982345" y="6149340"/>
                  </a:moveTo>
                  <a:cubicBezTo>
                    <a:pt x="967105" y="6134100"/>
                    <a:pt x="967105" y="6103620"/>
                    <a:pt x="982345" y="6096000"/>
                  </a:cubicBezTo>
                  <a:cubicBezTo>
                    <a:pt x="997585" y="6080760"/>
                    <a:pt x="1020445" y="6080760"/>
                    <a:pt x="1035685" y="6096000"/>
                  </a:cubicBezTo>
                  <a:cubicBezTo>
                    <a:pt x="1050925" y="6111240"/>
                    <a:pt x="1050925" y="6134100"/>
                    <a:pt x="1035685" y="6149340"/>
                  </a:cubicBezTo>
                  <a:cubicBezTo>
                    <a:pt x="1028065" y="6156960"/>
                    <a:pt x="1020445" y="6156960"/>
                    <a:pt x="1012825" y="6156960"/>
                  </a:cubicBezTo>
                  <a:cubicBezTo>
                    <a:pt x="997585" y="6156960"/>
                    <a:pt x="989965" y="6156960"/>
                    <a:pt x="982345" y="6149340"/>
                  </a:cubicBezTo>
                  <a:close/>
                  <a:moveTo>
                    <a:pt x="6290056" y="6141720"/>
                  </a:moveTo>
                  <a:cubicBezTo>
                    <a:pt x="6274816" y="6126480"/>
                    <a:pt x="6274816" y="6103620"/>
                    <a:pt x="6282436" y="6088380"/>
                  </a:cubicBezTo>
                  <a:cubicBezTo>
                    <a:pt x="6297676" y="6073140"/>
                    <a:pt x="6320536" y="6073140"/>
                    <a:pt x="6335776" y="6088380"/>
                  </a:cubicBezTo>
                  <a:cubicBezTo>
                    <a:pt x="6358636" y="6103620"/>
                    <a:pt x="6358636" y="6126480"/>
                    <a:pt x="6343396" y="6141720"/>
                  </a:cubicBezTo>
                  <a:cubicBezTo>
                    <a:pt x="6335776" y="6149340"/>
                    <a:pt x="6320536" y="6156960"/>
                    <a:pt x="6312916" y="6156960"/>
                  </a:cubicBezTo>
                  <a:cubicBezTo>
                    <a:pt x="6305296" y="6156960"/>
                    <a:pt x="6297676" y="6149340"/>
                    <a:pt x="6290056" y="6141720"/>
                  </a:cubicBezTo>
                  <a:close/>
                  <a:moveTo>
                    <a:pt x="837692" y="5981700"/>
                  </a:moveTo>
                  <a:cubicBezTo>
                    <a:pt x="830072" y="5966460"/>
                    <a:pt x="830072" y="5943600"/>
                    <a:pt x="845312" y="5928360"/>
                  </a:cubicBezTo>
                  <a:cubicBezTo>
                    <a:pt x="860552" y="5920740"/>
                    <a:pt x="883412" y="5920740"/>
                    <a:pt x="898652" y="5935980"/>
                  </a:cubicBezTo>
                  <a:cubicBezTo>
                    <a:pt x="913892" y="5951220"/>
                    <a:pt x="906272" y="5974080"/>
                    <a:pt x="891032" y="5989320"/>
                  </a:cubicBezTo>
                  <a:cubicBezTo>
                    <a:pt x="883412" y="5996940"/>
                    <a:pt x="875792" y="5996940"/>
                    <a:pt x="868172" y="5996940"/>
                  </a:cubicBezTo>
                  <a:cubicBezTo>
                    <a:pt x="860552" y="5996940"/>
                    <a:pt x="845312" y="5996940"/>
                    <a:pt x="837692" y="5981700"/>
                  </a:cubicBezTo>
                  <a:close/>
                  <a:moveTo>
                    <a:pt x="6427089" y="5989320"/>
                  </a:moveTo>
                  <a:cubicBezTo>
                    <a:pt x="6411849" y="5974080"/>
                    <a:pt x="6411849" y="5951220"/>
                    <a:pt x="6427089" y="5935980"/>
                  </a:cubicBezTo>
                  <a:cubicBezTo>
                    <a:pt x="6434709" y="5913120"/>
                    <a:pt x="6457569" y="5913120"/>
                    <a:pt x="6480429" y="5928360"/>
                  </a:cubicBezTo>
                  <a:cubicBezTo>
                    <a:pt x="6495669" y="5943600"/>
                    <a:pt x="6495669" y="5966460"/>
                    <a:pt x="6480429" y="5981700"/>
                  </a:cubicBezTo>
                  <a:cubicBezTo>
                    <a:pt x="6472809" y="5989320"/>
                    <a:pt x="6465189" y="5996940"/>
                    <a:pt x="6449949" y="5996940"/>
                  </a:cubicBezTo>
                  <a:cubicBezTo>
                    <a:pt x="6442329" y="5996940"/>
                    <a:pt x="6434709" y="5989320"/>
                    <a:pt x="6427089" y="5989320"/>
                  </a:cubicBezTo>
                  <a:close/>
                  <a:moveTo>
                    <a:pt x="708152" y="5814060"/>
                  </a:moveTo>
                  <a:cubicBezTo>
                    <a:pt x="692912" y="5798820"/>
                    <a:pt x="700532" y="5775960"/>
                    <a:pt x="715772" y="5760720"/>
                  </a:cubicBezTo>
                  <a:cubicBezTo>
                    <a:pt x="731012" y="5753100"/>
                    <a:pt x="753872" y="5753100"/>
                    <a:pt x="769112" y="5768340"/>
                  </a:cubicBezTo>
                  <a:cubicBezTo>
                    <a:pt x="784352" y="5791200"/>
                    <a:pt x="776732" y="5814060"/>
                    <a:pt x="761492" y="5821680"/>
                  </a:cubicBezTo>
                  <a:cubicBezTo>
                    <a:pt x="753872" y="5829300"/>
                    <a:pt x="746252" y="5829300"/>
                    <a:pt x="738632" y="5829300"/>
                  </a:cubicBezTo>
                  <a:cubicBezTo>
                    <a:pt x="731012" y="5829300"/>
                    <a:pt x="715772" y="5829300"/>
                    <a:pt x="708152" y="5814060"/>
                  </a:cubicBezTo>
                  <a:close/>
                  <a:moveTo>
                    <a:pt x="6564122" y="5821680"/>
                  </a:moveTo>
                  <a:cubicBezTo>
                    <a:pt x="6541262" y="5806440"/>
                    <a:pt x="6541262" y="5783580"/>
                    <a:pt x="6556502" y="5768340"/>
                  </a:cubicBezTo>
                  <a:cubicBezTo>
                    <a:pt x="6564122" y="5745480"/>
                    <a:pt x="6586982" y="5745480"/>
                    <a:pt x="6602222" y="5760720"/>
                  </a:cubicBezTo>
                  <a:cubicBezTo>
                    <a:pt x="6625082" y="5768340"/>
                    <a:pt x="6625082" y="5791200"/>
                    <a:pt x="6617462" y="5814060"/>
                  </a:cubicBezTo>
                  <a:cubicBezTo>
                    <a:pt x="6609842" y="5821680"/>
                    <a:pt x="6594602" y="5829300"/>
                    <a:pt x="6586982" y="5829300"/>
                  </a:cubicBezTo>
                  <a:cubicBezTo>
                    <a:pt x="6579362" y="5829300"/>
                    <a:pt x="6564122" y="5821680"/>
                    <a:pt x="6564122" y="5821680"/>
                  </a:cubicBezTo>
                  <a:close/>
                  <a:moveTo>
                    <a:pt x="586359" y="5638800"/>
                  </a:moveTo>
                  <a:cubicBezTo>
                    <a:pt x="578739" y="5623560"/>
                    <a:pt x="578739" y="5600700"/>
                    <a:pt x="601599" y="5585460"/>
                  </a:cubicBezTo>
                  <a:cubicBezTo>
                    <a:pt x="616839" y="5577840"/>
                    <a:pt x="639699" y="5577840"/>
                    <a:pt x="647319" y="5600700"/>
                  </a:cubicBezTo>
                  <a:cubicBezTo>
                    <a:pt x="662559" y="5615940"/>
                    <a:pt x="654939" y="5638800"/>
                    <a:pt x="639699" y="5654040"/>
                  </a:cubicBezTo>
                  <a:cubicBezTo>
                    <a:pt x="632079" y="5654040"/>
                    <a:pt x="624459" y="5654040"/>
                    <a:pt x="616839" y="5654040"/>
                  </a:cubicBezTo>
                  <a:cubicBezTo>
                    <a:pt x="609219" y="5654040"/>
                    <a:pt x="593979" y="5654040"/>
                    <a:pt x="586359" y="5638800"/>
                  </a:cubicBezTo>
                  <a:close/>
                  <a:moveTo>
                    <a:pt x="6686042" y="5646420"/>
                  </a:moveTo>
                  <a:cubicBezTo>
                    <a:pt x="6663182" y="5631180"/>
                    <a:pt x="6663182" y="5608320"/>
                    <a:pt x="6670802" y="5593080"/>
                  </a:cubicBezTo>
                  <a:cubicBezTo>
                    <a:pt x="6686042" y="5577840"/>
                    <a:pt x="6708902" y="5570220"/>
                    <a:pt x="6724142" y="5577840"/>
                  </a:cubicBezTo>
                  <a:cubicBezTo>
                    <a:pt x="6739382" y="5593080"/>
                    <a:pt x="6747002" y="5615940"/>
                    <a:pt x="6739382" y="5631180"/>
                  </a:cubicBezTo>
                  <a:cubicBezTo>
                    <a:pt x="6731762" y="5646420"/>
                    <a:pt x="6716522" y="5654040"/>
                    <a:pt x="6701282" y="5654040"/>
                  </a:cubicBezTo>
                  <a:cubicBezTo>
                    <a:pt x="6693662" y="5654040"/>
                    <a:pt x="6686042" y="5646420"/>
                    <a:pt x="6686042" y="5646420"/>
                  </a:cubicBezTo>
                  <a:close/>
                  <a:moveTo>
                    <a:pt x="472186" y="5455920"/>
                  </a:moveTo>
                  <a:cubicBezTo>
                    <a:pt x="464566" y="5440680"/>
                    <a:pt x="472186" y="5417820"/>
                    <a:pt x="487426" y="5402580"/>
                  </a:cubicBezTo>
                  <a:cubicBezTo>
                    <a:pt x="510286" y="5394960"/>
                    <a:pt x="533146" y="5402580"/>
                    <a:pt x="540766" y="5417820"/>
                  </a:cubicBezTo>
                  <a:cubicBezTo>
                    <a:pt x="556006" y="5433060"/>
                    <a:pt x="548386" y="5455920"/>
                    <a:pt x="525526" y="5471160"/>
                  </a:cubicBezTo>
                  <a:cubicBezTo>
                    <a:pt x="517906" y="5471160"/>
                    <a:pt x="517906" y="5471160"/>
                    <a:pt x="510286" y="5471160"/>
                  </a:cubicBezTo>
                  <a:cubicBezTo>
                    <a:pt x="495046" y="5471160"/>
                    <a:pt x="479806" y="5471160"/>
                    <a:pt x="472186" y="5455920"/>
                  </a:cubicBezTo>
                  <a:close/>
                  <a:moveTo>
                    <a:pt x="6792722" y="5463540"/>
                  </a:moveTo>
                  <a:cubicBezTo>
                    <a:pt x="6777482" y="5455920"/>
                    <a:pt x="6769862" y="5433060"/>
                    <a:pt x="6777482" y="5410200"/>
                  </a:cubicBezTo>
                  <a:cubicBezTo>
                    <a:pt x="6792722" y="5394960"/>
                    <a:pt x="6815582" y="5387340"/>
                    <a:pt x="6830822" y="5394960"/>
                  </a:cubicBezTo>
                  <a:cubicBezTo>
                    <a:pt x="6853682" y="5410200"/>
                    <a:pt x="6853682" y="5433060"/>
                    <a:pt x="6846062" y="5448300"/>
                  </a:cubicBezTo>
                  <a:cubicBezTo>
                    <a:pt x="6838442" y="5463540"/>
                    <a:pt x="6830822" y="5471160"/>
                    <a:pt x="6815582" y="5471160"/>
                  </a:cubicBezTo>
                  <a:cubicBezTo>
                    <a:pt x="6807962" y="5471160"/>
                    <a:pt x="6800342" y="5471160"/>
                    <a:pt x="6792722" y="5463540"/>
                  </a:cubicBezTo>
                  <a:close/>
                  <a:moveTo>
                    <a:pt x="373126" y="5265420"/>
                  </a:moveTo>
                  <a:cubicBezTo>
                    <a:pt x="365506" y="5250180"/>
                    <a:pt x="373126" y="5227320"/>
                    <a:pt x="395986" y="5212080"/>
                  </a:cubicBezTo>
                  <a:cubicBezTo>
                    <a:pt x="411226" y="5204460"/>
                    <a:pt x="434086" y="5212080"/>
                    <a:pt x="441706" y="5234940"/>
                  </a:cubicBezTo>
                  <a:cubicBezTo>
                    <a:pt x="449326" y="5250180"/>
                    <a:pt x="441706" y="5273040"/>
                    <a:pt x="426466" y="5280660"/>
                  </a:cubicBezTo>
                  <a:cubicBezTo>
                    <a:pt x="418846" y="5288280"/>
                    <a:pt x="418846" y="5288280"/>
                    <a:pt x="411226" y="5288280"/>
                  </a:cubicBezTo>
                  <a:cubicBezTo>
                    <a:pt x="395986" y="5288280"/>
                    <a:pt x="380746" y="5280660"/>
                    <a:pt x="373126" y="5265420"/>
                  </a:cubicBezTo>
                  <a:close/>
                  <a:moveTo>
                    <a:pt x="6899275" y="5280660"/>
                  </a:moveTo>
                  <a:cubicBezTo>
                    <a:pt x="6876415" y="5265420"/>
                    <a:pt x="6868795" y="5242560"/>
                    <a:pt x="6876415" y="5227320"/>
                  </a:cubicBezTo>
                  <a:cubicBezTo>
                    <a:pt x="6884035" y="5204460"/>
                    <a:pt x="6906895" y="5196840"/>
                    <a:pt x="6929755" y="5212080"/>
                  </a:cubicBezTo>
                  <a:cubicBezTo>
                    <a:pt x="6944995" y="5219700"/>
                    <a:pt x="6952615" y="5242560"/>
                    <a:pt x="6944995" y="5257800"/>
                  </a:cubicBezTo>
                  <a:cubicBezTo>
                    <a:pt x="6937375" y="5273040"/>
                    <a:pt x="6929755" y="5280660"/>
                    <a:pt x="6914515" y="5280660"/>
                  </a:cubicBezTo>
                  <a:cubicBezTo>
                    <a:pt x="6906895" y="5280660"/>
                    <a:pt x="6899275" y="5280660"/>
                    <a:pt x="6899275" y="5280660"/>
                  </a:cubicBezTo>
                  <a:close/>
                  <a:moveTo>
                    <a:pt x="289433" y="5067300"/>
                  </a:moveTo>
                  <a:cubicBezTo>
                    <a:pt x="281813" y="5052060"/>
                    <a:pt x="289433" y="5029200"/>
                    <a:pt x="304673" y="5021580"/>
                  </a:cubicBezTo>
                  <a:cubicBezTo>
                    <a:pt x="327533" y="5013960"/>
                    <a:pt x="350393" y="5021580"/>
                    <a:pt x="358013" y="5044440"/>
                  </a:cubicBezTo>
                  <a:cubicBezTo>
                    <a:pt x="365633" y="5059680"/>
                    <a:pt x="358013" y="5082540"/>
                    <a:pt x="335153" y="5090160"/>
                  </a:cubicBezTo>
                  <a:cubicBezTo>
                    <a:pt x="335153" y="5090160"/>
                    <a:pt x="327533" y="5097780"/>
                    <a:pt x="319913" y="5097780"/>
                  </a:cubicBezTo>
                  <a:cubicBezTo>
                    <a:pt x="304673" y="5097780"/>
                    <a:pt x="289433" y="5082540"/>
                    <a:pt x="289433" y="5067300"/>
                  </a:cubicBezTo>
                  <a:close/>
                  <a:moveTo>
                    <a:pt x="6983095" y="5082540"/>
                  </a:moveTo>
                  <a:cubicBezTo>
                    <a:pt x="6967855" y="5074920"/>
                    <a:pt x="6960235" y="5052060"/>
                    <a:pt x="6967855" y="5036820"/>
                  </a:cubicBezTo>
                  <a:cubicBezTo>
                    <a:pt x="6975475" y="5013960"/>
                    <a:pt x="6998335" y="5006340"/>
                    <a:pt x="7013575" y="5013960"/>
                  </a:cubicBezTo>
                  <a:cubicBezTo>
                    <a:pt x="7036435" y="5021580"/>
                    <a:pt x="7044055" y="5044440"/>
                    <a:pt x="7036435" y="5067300"/>
                  </a:cubicBezTo>
                  <a:cubicBezTo>
                    <a:pt x="7028815" y="5074920"/>
                    <a:pt x="7013575" y="5090160"/>
                    <a:pt x="6998335" y="5090160"/>
                  </a:cubicBezTo>
                  <a:cubicBezTo>
                    <a:pt x="6998335" y="5090160"/>
                    <a:pt x="6990715" y="5082540"/>
                    <a:pt x="6983095" y="5082540"/>
                  </a:cubicBezTo>
                  <a:close/>
                  <a:moveTo>
                    <a:pt x="213233" y="4869180"/>
                  </a:moveTo>
                  <a:cubicBezTo>
                    <a:pt x="205613" y="4853940"/>
                    <a:pt x="213233" y="4831080"/>
                    <a:pt x="236093" y="4823460"/>
                  </a:cubicBezTo>
                  <a:cubicBezTo>
                    <a:pt x="251333" y="4815840"/>
                    <a:pt x="274193" y="4823460"/>
                    <a:pt x="281813" y="4846320"/>
                  </a:cubicBezTo>
                  <a:cubicBezTo>
                    <a:pt x="289433" y="4869180"/>
                    <a:pt x="274193" y="4884420"/>
                    <a:pt x="258953" y="4892040"/>
                  </a:cubicBezTo>
                  <a:cubicBezTo>
                    <a:pt x="251333" y="4892040"/>
                    <a:pt x="251333" y="4899660"/>
                    <a:pt x="243713" y="4899660"/>
                  </a:cubicBezTo>
                  <a:cubicBezTo>
                    <a:pt x="228473" y="4899660"/>
                    <a:pt x="213233" y="4884420"/>
                    <a:pt x="213233" y="4869180"/>
                  </a:cubicBezTo>
                  <a:close/>
                  <a:moveTo>
                    <a:pt x="7066788" y="4884420"/>
                  </a:moveTo>
                  <a:cubicBezTo>
                    <a:pt x="7043928" y="4876800"/>
                    <a:pt x="7036308" y="4853940"/>
                    <a:pt x="7043928" y="4838700"/>
                  </a:cubicBezTo>
                  <a:cubicBezTo>
                    <a:pt x="7043928" y="4815840"/>
                    <a:pt x="7066788" y="4808220"/>
                    <a:pt x="7089649" y="4815840"/>
                  </a:cubicBezTo>
                  <a:cubicBezTo>
                    <a:pt x="7112508" y="4823460"/>
                    <a:pt x="7120128" y="4846320"/>
                    <a:pt x="7112508" y="4861560"/>
                  </a:cubicBezTo>
                  <a:cubicBezTo>
                    <a:pt x="7104888" y="4876800"/>
                    <a:pt x="7089649" y="4892040"/>
                    <a:pt x="7074408" y="4892040"/>
                  </a:cubicBezTo>
                  <a:cubicBezTo>
                    <a:pt x="7074408" y="4892040"/>
                    <a:pt x="7066788" y="4884420"/>
                    <a:pt x="7066788" y="4884420"/>
                  </a:cubicBezTo>
                  <a:close/>
                  <a:moveTo>
                    <a:pt x="144653" y="4663440"/>
                  </a:moveTo>
                  <a:cubicBezTo>
                    <a:pt x="137033" y="4648200"/>
                    <a:pt x="152273" y="4625340"/>
                    <a:pt x="167513" y="4617720"/>
                  </a:cubicBezTo>
                  <a:cubicBezTo>
                    <a:pt x="190373" y="4610100"/>
                    <a:pt x="213233" y="4625340"/>
                    <a:pt x="220853" y="4648200"/>
                  </a:cubicBezTo>
                  <a:cubicBezTo>
                    <a:pt x="220853" y="4663440"/>
                    <a:pt x="213233" y="4686300"/>
                    <a:pt x="190373" y="4693920"/>
                  </a:cubicBezTo>
                  <a:cubicBezTo>
                    <a:pt x="190373" y="4693920"/>
                    <a:pt x="182753" y="4693920"/>
                    <a:pt x="182753" y="4693920"/>
                  </a:cubicBezTo>
                  <a:cubicBezTo>
                    <a:pt x="167513" y="4693920"/>
                    <a:pt x="152273" y="4686300"/>
                    <a:pt x="144653" y="4663440"/>
                  </a:cubicBezTo>
                  <a:close/>
                  <a:moveTo>
                    <a:pt x="7127748" y="4686300"/>
                  </a:moveTo>
                  <a:cubicBezTo>
                    <a:pt x="7112508" y="4678680"/>
                    <a:pt x="7097268" y="4655820"/>
                    <a:pt x="7104888" y="4640580"/>
                  </a:cubicBezTo>
                  <a:cubicBezTo>
                    <a:pt x="7112508" y="4617720"/>
                    <a:pt x="7127748" y="4602480"/>
                    <a:pt x="7150608" y="4610100"/>
                  </a:cubicBezTo>
                  <a:cubicBezTo>
                    <a:pt x="7173468" y="4617720"/>
                    <a:pt x="7181088" y="4640580"/>
                    <a:pt x="7181088" y="4655820"/>
                  </a:cubicBezTo>
                  <a:cubicBezTo>
                    <a:pt x="7173468" y="4678680"/>
                    <a:pt x="7158228" y="4686300"/>
                    <a:pt x="7142988" y="4686300"/>
                  </a:cubicBezTo>
                  <a:cubicBezTo>
                    <a:pt x="7135368" y="4686300"/>
                    <a:pt x="7135368" y="4686300"/>
                    <a:pt x="7127748" y="4686300"/>
                  </a:cubicBezTo>
                  <a:close/>
                  <a:moveTo>
                    <a:pt x="91440" y="4457700"/>
                  </a:moveTo>
                  <a:cubicBezTo>
                    <a:pt x="83820" y="4434840"/>
                    <a:pt x="99060" y="4419600"/>
                    <a:pt x="121920" y="4411980"/>
                  </a:cubicBezTo>
                  <a:cubicBezTo>
                    <a:pt x="137160" y="4404360"/>
                    <a:pt x="160020" y="4419600"/>
                    <a:pt x="167640" y="4442460"/>
                  </a:cubicBezTo>
                  <a:cubicBezTo>
                    <a:pt x="167640" y="4465320"/>
                    <a:pt x="160020" y="4480560"/>
                    <a:pt x="137160" y="4488180"/>
                  </a:cubicBezTo>
                  <a:cubicBezTo>
                    <a:pt x="137160" y="4488180"/>
                    <a:pt x="129540" y="4488180"/>
                    <a:pt x="129540" y="4488180"/>
                  </a:cubicBezTo>
                  <a:cubicBezTo>
                    <a:pt x="114300" y="4488180"/>
                    <a:pt x="91440" y="4472940"/>
                    <a:pt x="91440" y="4457700"/>
                  </a:cubicBezTo>
                  <a:close/>
                  <a:moveTo>
                    <a:pt x="7181088" y="4480560"/>
                  </a:moveTo>
                  <a:cubicBezTo>
                    <a:pt x="7165848" y="4472940"/>
                    <a:pt x="7150608" y="4457700"/>
                    <a:pt x="7158228" y="4434840"/>
                  </a:cubicBezTo>
                  <a:cubicBezTo>
                    <a:pt x="7158228" y="4411980"/>
                    <a:pt x="7181088" y="4396740"/>
                    <a:pt x="7203948" y="4404360"/>
                  </a:cubicBezTo>
                  <a:cubicBezTo>
                    <a:pt x="7219188" y="4411980"/>
                    <a:pt x="7234428" y="4427220"/>
                    <a:pt x="7226808" y="4450080"/>
                  </a:cubicBezTo>
                  <a:cubicBezTo>
                    <a:pt x="7226808" y="4465320"/>
                    <a:pt x="7211568" y="4480560"/>
                    <a:pt x="7196328" y="4480560"/>
                  </a:cubicBezTo>
                  <a:cubicBezTo>
                    <a:pt x="7188708" y="4480560"/>
                    <a:pt x="7188708" y="4480560"/>
                    <a:pt x="7181088" y="4480560"/>
                  </a:cubicBezTo>
                  <a:close/>
                  <a:moveTo>
                    <a:pt x="53340" y="4244340"/>
                  </a:moveTo>
                  <a:cubicBezTo>
                    <a:pt x="45720" y="4229100"/>
                    <a:pt x="60960" y="4206240"/>
                    <a:pt x="83820" y="4206240"/>
                  </a:cubicBezTo>
                  <a:cubicBezTo>
                    <a:pt x="99060" y="4198620"/>
                    <a:pt x="121920" y="4213860"/>
                    <a:pt x="121920" y="4236720"/>
                  </a:cubicBezTo>
                  <a:cubicBezTo>
                    <a:pt x="129540" y="4259580"/>
                    <a:pt x="114300" y="4274820"/>
                    <a:pt x="91440" y="4282440"/>
                  </a:cubicBezTo>
                  <a:cubicBezTo>
                    <a:pt x="68580" y="4282440"/>
                    <a:pt x="53340" y="4267200"/>
                    <a:pt x="53340" y="4244340"/>
                  </a:cubicBezTo>
                  <a:close/>
                  <a:moveTo>
                    <a:pt x="7226681" y="4267200"/>
                  </a:moveTo>
                  <a:cubicBezTo>
                    <a:pt x="7203822" y="4267200"/>
                    <a:pt x="7188581" y="4244340"/>
                    <a:pt x="7196201" y="4229100"/>
                  </a:cubicBezTo>
                  <a:cubicBezTo>
                    <a:pt x="7196201" y="4206240"/>
                    <a:pt x="7219062" y="4191000"/>
                    <a:pt x="7241922" y="4198620"/>
                  </a:cubicBezTo>
                  <a:cubicBezTo>
                    <a:pt x="7257162" y="4198620"/>
                    <a:pt x="7272401" y="4221480"/>
                    <a:pt x="7272401" y="4236720"/>
                  </a:cubicBezTo>
                  <a:cubicBezTo>
                    <a:pt x="7264781" y="4259580"/>
                    <a:pt x="7249541" y="4274820"/>
                    <a:pt x="7234301" y="4274820"/>
                  </a:cubicBezTo>
                  <a:cubicBezTo>
                    <a:pt x="7234301" y="4274820"/>
                    <a:pt x="7226681" y="4267200"/>
                    <a:pt x="7226681" y="4267200"/>
                  </a:cubicBezTo>
                  <a:close/>
                  <a:moveTo>
                    <a:pt x="22860" y="4030980"/>
                  </a:moveTo>
                  <a:cubicBezTo>
                    <a:pt x="22860" y="4015740"/>
                    <a:pt x="38100" y="3992880"/>
                    <a:pt x="53340" y="3992880"/>
                  </a:cubicBezTo>
                  <a:cubicBezTo>
                    <a:pt x="76200" y="3992880"/>
                    <a:pt x="99060" y="4008120"/>
                    <a:pt x="99060" y="4023360"/>
                  </a:cubicBezTo>
                  <a:cubicBezTo>
                    <a:pt x="99060" y="4046220"/>
                    <a:pt x="83820" y="4069080"/>
                    <a:pt x="60960" y="4069080"/>
                  </a:cubicBezTo>
                  <a:cubicBezTo>
                    <a:pt x="38100" y="4069080"/>
                    <a:pt x="22860" y="4053840"/>
                    <a:pt x="22860" y="4030980"/>
                  </a:cubicBezTo>
                  <a:close/>
                  <a:moveTo>
                    <a:pt x="7257161" y="4061460"/>
                  </a:moveTo>
                  <a:cubicBezTo>
                    <a:pt x="7234301" y="4061460"/>
                    <a:pt x="7219061" y="4038600"/>
                    <a:pt x="7219061" y="4015740"/>
                  </a:cubicBezTo>
                  <a:cubicBezTo>
                    <a:pt x="7226681" y="4000500"/>
                    <a:pt x="7241921" y="3985260"/>
                    <a:pt x="7264781" y="3985260"/>
                  </a:cubicBezTo>
                  <a:cubicBezTo>
                    <a:pt x="7287641" y="3985260"/>
                    <a:pt x="7302881" y="4008120"/>
                    <a:pt x="7295261" y="4023360"/>
                  </a:cubicBezTo>
                  <a:cubicBezTo>
                    <a:pt x="7295261" y="4046220"/>
                    <a:pt x="7280021" y="4061460"/>
                    <a:pt x="7257161" y="4061460"/>
                  </a:cubicBezTo>
                  <a:close/>
                  <a:moveTo>
                    <a:pt x="7620" y="3817620"/>
                  </a:moveTo>
                  <a:cubicBezTo>
                    <a:pt x="7620" y="3802380"/>
                    <a:pt x="22860" y="3779520"/>
                    <a:pt x="45720" y="3779520"/>
                  </a:cubicBezTo>
                  <a:cubicBezTo>
                    <a:pt x="60960" y="3779520"/>
                    <a:pt x="83820" y="3794760"/>
                    <a:pt x="83820" y="3817620"/>
                  </a:cubicBezTo>
                  <a:cubicBezTo>
                    <a:pt x="83820" y="3840480"/>
                    <a:pt x="68580" y="3855720"/>
                    <a:pt x="45720" y="3855720"/>
                  </a:cubicBezTo>
                  <a:cubicBezTo>
                    <a:pt x="22860" y="3855720"/>
                    <a:pt x="7620" y="3840480"/>
                    <a:pt x="7620" y="3817620"/>
                  </a:cubicBezTo>
                  <a:close/>
                  <a:moveTo>
                    <a:pt x="7272401" y="3848100"/>
                  </a:moveTo>
                  <a:cubicBezTo>
                    <a:pt x="7249541" y="3848100"/>
                    <a:pt x="7234301" y="3832860"/>
                    <a:pt x="7234301" y="3810000"/>
                  </a:cubicBezTo>
                  <a:cubicBezTo>
                    <a:pt x="7234301" y="3787140"/>
                    <a:pt x="7257161" y="3771900"/>
                    <a:pt x="7280021" y="3771900"/>
                  </a:cubicBezTo>
                  <a:cubicBezTo>
                    <a:pt x="7295261" y="3771900"/>
                    <a:pt x="7310501" y="3794760"/>
                    <a:pt x="7310501" y="3810000"/>
                  </a:cubicBezTo>
                  <a:cubicBezTo>
                    <a:pt x="7310501" y="3832860"/>
                    <a:pt x="7295261" y="3848100"/>
                    <a:pt x="7272401" y="3848100"/>
                  </a:cubicBezTo>
                  <a:close/>
                  <a:moveTo>
                    <a:pt x="38100" y="3642360"/>
                  </a:moveTo>
                  <a:cubicBezTo>
                    <a:pt x="22860" y="3642360"/>
                    <a:pt x="0" y="3627120"/>
                    <a:pt x="0" y="3604260"/>
                  </a:cubicBezTo>
                  <a:cubicBezTo>
                    <a:pt x="0" y="3581400"/>
                    <a:pt x="22860" y="3566160"/>
                    <a:pt x="38100" y="3566160"/>
                  </a:cubicBezTo>
                  <a:cubicBezTo>
                    <a:pt x="60960" y="3566160"/>
                    <a:pt x="76200" y="3589020"/>
                    <a:pt x="76200" y="3604260"/>
                  </a:cubicBezTo>
                  <a:cubicBezTo>
                    <a:pt x="76200" y="3627120"/>
                    <a:pt x="60960" y="3642360"/>
                    <a:pt x="38100" y="3642360"/>
                  </a:cubicBezTo>
                  <a:close/>
                  <a:moveTo>
                    <a:pt x="7241921" y="3596640"/>
                  </a:moveTo>
                  <a:cubicBezTo>
                    <a:pt x="7241921" y="3573780"/>
                    <a:pt x="7257161" y="3558540"/>
                    <a:pt x="7280021" y="3558540"/>
                  </a:cubicBezTo>
                  <a:cubicBezTo>
                    <a:pt x="7295261" y="3558540"/>
                    <a:pt x="7318121" y="3573780"/>
                    <a:pt x="7318121" y="3596640"/>
                  </a:cubicBezTo>
                  <a:cubicBezTo>
                    <a:pt x="7318121" y="3619500"/>
                    <a:pt x="7302881" y="3634740"/>
                    <a:pt x="7280021" y="3634740"/>
                  </a:cubicBezTo>
                  <a:cubicBezTo>
                    <a:pt x="7257161" y="3634740"/>
                    <a:pt x="7241921" y="3619500"/>
                    <a:pt x="7241921" y="3596640"/>
                  </a:cubicBezTo>
                  <a:close/>
                  <a:moveTo>
                    <a:pt x="45720" y="3429000"/>
                  </a:moveTo>
                  <a:cubicBezTo>
                    <a:pt x="22860" y="3429000"/>
                    <a:pt x="7620" y="3413760"/>
                    <a:pt x="15240" y="3390900"/>
                  </a:cubicBezTo>
                  <a:cubicBezTo>
                    <a:pt x="15240" y="3368040"/>
                    <a:pt x="30480" y="3352800"/>
                    <a:pt x="53340" y="3352800"/>
                  </a:cubicBezTo>
                  <a:cubicBezTo>
                    <a:pt x="76200" y="3360420"/>
                    <a:pt x="91440" y="3375660"/>
                    <a:pt x="91440" y="3398520"/>
                  </a:cubicBezTo>
                  <a:cubicBezTo>
                    <a:pt x="83820" y="3413760"/>
                    <a:pt x="68580" y="3429000"/>
                    <a:pt x="53340" y="3429000"/>
                  </a:cubicBezTo>
                  <a:cubicBezTo>
                    <a:pt x="45720" y="3429000"/>
                    <a:pt x="45720" y="3429000"/>
                    <a:pt x="45720" y="3429000"/>
                  </a:cubicBezTo>
                  <a:close/>
                  <a:moveTo>
                    <a:pt x="7226681" y="3390900"/>
                  </a:moveTo>
                  <a:cubicBezTo>
                    <a:pt x="7226681" y="3368040"/>
                    <a:pt x="7241921" y="3352800"/>
                    <a:pt x="7264781" y="3345180"/>
                  </a:cubicBezTo>
                  <a:cubicBezTo>
                    <a:pt x="7287641" y="3345180"/>
                    <a:pt x="7302881" y="3360420"/>
                    <a:pt x="7302881" y="3383280"/>
                  </a:cubicBezTo>
                  <a:cubicBezTo>
                    <a:pt x="7310501" y="3406140"/>
                    <a:pt x="7295261" y="3421380"/>
                    <a:pt x="7272401" y="3421380"/>
                  </a:cubicBezTo>
                  <a:cubicBezTo>
                    <a:pt x="7272401" y="3421380"/>
                    <a:pt x="7272401" y="3421380"/>
                    <a:pt x="7264781" y="3421380"/>
                  </a:cubicBezTo>
                  <a:cubicBezTo>
                    <a:pt x="7249541" y="3421380"/>
                    <a:pt x="7234301" y="3406140"/>
                    <a:pt x="7226681" y="3390900"/>
                  </a:cubicBezTo>
                  <a:close/>
                  <a:moveTo>
                    <a:pt x="68580" y="3223260"/>
                  </a:moveTo>
                  <a:cubicBezTo>
                    <a:pt x="45720" y="3215640"/>
                    <a:pt x="30480" y="3200400"/>
                    <a:pt x="30480" y="3177540"/>
                  </a:cubicBezTo>
                  <a:cubicBezTo>
                    <a:pt x="38100" y="3154680"/>
                    <a:pt x="53340" y="3139440"/>
                    <a:pt x="76200" y="3147060"/>
                  </a:cubicBezTo>
                  <a:cubicBezTo>
                    <a:pt x="99060" y="3147060"/>
                    <a:pt x="114300" y="3169920"/>
                    <a:pt x="106680" y="3185160"/>
                  </a:cubicBezTo>
                  <a:cubicBezTo>
                    <a:pt x="106680" y="3208020"/>
                    <a:pt x="91440" y="3223260"/>
                    <a:pt x="68580" y="3223260"/>
                  </a:cubicBezTo>
                  <a:close/>
                  <a:moveTo>
                    <a:pt x="7211568" y="3177540"/>
                  </a:moveTo>
                  <a:cubicBezTo>
                    <a:pt x="7203948" y="3162300"/>
                    <a:pt x="7219188" y="3139440"/>
                    <a:pt x="7242048" y="3139440"/>
                  </a:cubicBezTo>
                  <a:cubicBezTo>
                    <a:pt x="7264908" y="3131820"/>
                    <a:pt x="7280148" y="3147060"/>
                    <a:pt x="7287768" y="3169920"/>
                  </a:cubicBezTo>
                  <a:cubicBezTo>
                    <a:pt x="7287768" y="3192780"/>
                    <a:pt x="7272528" y="3208020"/>
                    <a:pt x="7249668" y="3215640"/>
                  </a:cubicBezTo>
                  <a:cubicBezTo>
                    <a:pt x="7226808" y="3215640"/>
                    <a:pt x="7211568" y="3200400"/>
                    <a:pt x="7211568" y="3177540"/>
                  </a:cubicBezTo>
                  <a:close/>
                  <a:moveTo>
                    <a:pt x="98933" y="3009900"/>
                  </a:moveTo>
                  <a:cubicBezTo>
                    <a:pt x="76073" y="3009900"/>
                    <a:pt x="60833" y="2987040"/>
                    <a:pt x="68453" y="2964180"/>
                  </a:cubicBezTo>
                  <a:cubicBezTo>
                    <a:pt x="68453" y="2941320"/>
                    <a:pt x="91313" y="2933700"/>
                    <a:pt x="114173" y="2933700"/>
                  </a:cubicBezTo>
                  <a:cubicBezTo>
                    <a:pt x="137033" y="2941320"/>
                    <a:pt x="144653" y="2956560"/>
                    <a:pt x="144653" y="2979420"/>
                  </a:cubicBezTo>
                  <a:cubicBezTo>
                    <a:pt x="137033" y="2994660"/>
                    <a:pt x="121793" y="3009900"/>
                    <a:pt x="106553" y="3009900"/>
                  </a:cubicBezTo>
                  <a:cubicBezTo>
                    <a:pt x="106553" y="3009900"/>
                    <a:pt x="98933" y="3009900"/>
                    <a:pt x="98933" y="3009900"/>
                  </a:cubicBezTo>
                  <a:close/>
                  <a:moveTo>
                    <a:pt x="7173340" y="2971800"/>
                  </a:moveTo>
                  <a:cubicBezTo>
                    <a:pt x="7173340" y="2948940"/>
                    <a:pt x="7180961" y="2933700"/>
                    <a:pt x="7203821" y="2926080"/>
                  </a:cubicBezTo>
                  <a:cubicBezTo>
                    <a:pt x="7226681" y="2926080"/>
                    <a:pt x="7241921" y="2933700"/>
                    <a:pt x="7249540" y="2956560"/>
                  </a:cubicBezTo>
                  <a:cubicBezTo>
                    <a:pt x="7249540" y="2979420"/>
                    <a:pt x="7241921" y="2994660"/>
                    <a:pt x="7219061" y="3002280"/>
                  </a:cubicBezTo>
                  <a:cubicBezTo>
                    <a:pt x="7219061" y="3002280"/>
                    <a:pt x="7211440" y="3002280"/>
                    <a:pt x="7211440" y="3002280"/>
                  </a:cubicBezTo>
                  <a:cubicBezTo>
                    <a:pt x="7196201" y="3002280"/>
                    <a:pt x="7180961" y="2987040"/>
                    <a:pt x="7173340" y="2971800"/>
                  </a:cubicBezTo>
                  <a:close/>
                  <a:moveTo>
                    <a:pt x="144653" y="2804160"/>
                  </a:moveTo>
                  <a:cubicBezTo>
                    <a:pt x="121793" y="2796540"/>
                    <a:pt x="106553" y="2773680"/>
                    <a:pt x="114173" y="2758440"/>
                  </a:cubicBezTo>
                  <a:cubicBezTo>
                    <a:pt x="121793" y="2735580"/>
                    <a:pt x="137033" y="2720340"/>
                    <a:pt x="159893" y="2727960"/>
                  </a:cubicBezTo>
                  <a:cubicBezTo>
                    <a:pt x="182753" y="2735580"/>
                    <a:pt x="190373" y="2750820"/>
                    <a:pt x="190373" y="2773680"/>
                  </a:cubicBezTo>
                  <a:cubicBezTo>
                    <a:pt x="182753" y="2788920"/>
                    <a:pt x="167513" y="2804160"/>
                    <a:pt x="152273" y="2804160"/>
                  </a:cubicBezTo>
                  <a:cubicBezTo>
                    <a:pt x="152273" y="2804160"/>
                    <a:pt x="144653" y="2804160"/>
                    <a:pt x="144653" y="2804160"/>
                  </a:cubicBezTo>
                  <a:close/>
                  <a:moveTo>
                    <a:pt x="7127622" y="2766060"/>
                  </a:moveTo>
                  <a:cubicBezTo>
                    <a:pt x="7120001" y="2743200"/>
                    <a:pt x="7135241" y="2727960"/>
                    <a:pt x="7158101" y="2720340"/>
                  </a:cubicBezTo>
                  <a:cubicBezTo>
                    <a:pt x="7173341" y="2712720"/>
                    <a:pt x="7196201" y="2727960"/>
                    <a:pt x="7203822" y="2750820"/>
                  </a:cubicBezTo>
                  <a:cubicBezTo>
                    <a:pt x="7203822" y="2766060"/>
                    <a:pt x="7196201" y="2788920"/>
                    <a:pt x="7173341" y="2796540"/>
                  </a:cubicBezTo>
                  <a:cubicBezTo>
                    <a:pt x="7173341" y="2796540"/>
                    <a:pt x="7165722" y="2796540"/>
                    <a:pt x="7165722" y="2796540"/>
                  </a:cubicBezTo>
                  <a:cubicBezTo>
                    <a:pt x="7150481" y="2796540"/>
                    <a:pt x="7135241" y="2781300"/>
                    <a:pt x="7127622" y="2766060"/>
                  </a:cubicBezTo>
                  <a:close/>
                  <a:moveTo>
                    <a:pt x="197993" y="2598420"/>
                  </a:moveTo>
                  <a:cubicBezTo>
                    <a:pt x="175133" y="2590800"/>
                    <a:pt x="167513" y="2567940"/>
                    <a:pt x="175133" y="2552700"/>
                  </a:cubicBezTo>
                  <a:cubicBezTo>
                    <a:pt x="182753" y="2529840"/>
                    <a:pt x="205613" y="2522220"/>
                    <a:pt x="220853" y="2522220"/>
                  </a:cubicBezTo>
                  <a:cubicBezTo>
                    <a:pt x="243713" y="2529840"/>
                    <a:pt x="251333" y="2552700"/>
                    <a:pt x="243713" y="2575560"/>
                  </a:cubicBezTo>
                  <a:cubicBezTo>
                    <a:pt x="243713" y="2590800"/>
                    <a:pt x="228473" y="2598420"/>
                    <a:pt x="213233" y="2598420"/>
                  </a:cubicBezTo>
                  <a:cubicBezTo>
                    <a:pt x="205613" y="2598420"/>
                    <a:pt x="205613" y="2598420"/>
                    <a:pt x="197993" y="2598420"/>
                  </a:cubicBezTo>
                  <a:close/>
                  <a:moveTo>
                    <a:pt x="7066788" y="2567940"/>
                  </a:moveTo>
                  <a:cubicBezTo>
                    <a:pt x="7066788" y="2545080"/>
                    <a:pt x="7074408" y="2522220"/>
                    <a:pt x="7097268" y="2514600"/>
                  </a:cubicBezTo>
                  <a:cubicBezTo>
                    <a:pt x="7112508" y="2506980"/>
                    <a:pt x="7135368" y="2522220"/>
                    <a:pt x="7142988" y="2545080"/>
                  </a:cubicBezTo>
                  <a:cubicBezTo>
                    <a:pt x="7150608" y="2560320"/>
                    <a:pt x="7135368" y="2583180"/>
                    <a:pt x="7120127" y="2590800"/>
                  </a:cubicBezTo>
                  <a:cubicBezTo>
                    <a:pt x="7112508" y="2590800"/>
                    <a:pt x="7112508" y="2590800"/>
                    <a:pt x="7104888" y="2590800"/>
                  </a:cubicBezTo>
                  <a:cubicBezTo>
                    <a:pt x="7089648" y="2590800"/>
                    <a:pt x="7074408" y="2583180"/>
                    <a:pt x="7066788" y="2567940"/>
                  </a:cubicBezTo>
                  <a:close/>
                  <a:moveTo>
                    <a:pt x="266573" y="2392680"/>
                  </a:moveTo>
                  <a:cubicBezTo>
                    <a:pt x="243713" y="2385060"/>
                    <a:pt x="236093" y="2369820"/>
                    <a:pt x="243713" y="2346960"/>
                  </a:cubicBezTo>
                  <a:cubicBezTo>
                    <a:pt x="251333" y="2324100"/>
                    <a:pt x="274193" y="2316480"/>
                    <a:pt x="297053" y="2324100"/>
                  </a:cubicBezTo>
                  <a:cubicBezTo>
                    <a:pt x="312293" y="2331720"/>
                    <a:pt x="327533" y="2354580"/>
                    <a:pt x="319913" y="2377440"/>
                  </a:cubicBezTo>
                  <a:cubicBezTo>
                    <a:pt x="312293" y="2392680"/>
                    <a:pt x="297053" y="2400300"/>
                    <a:pt x="281813" y="2400300"/>
                  </a:cubicBezTo>
                  <a:cubicBezTo>
                    <a:pt x="274193" y="2400300"/>
                    <a:pt x="274193" y="2400300"/>
                    <a:pt x="266573" y="2392680"/>
                  </a:cubicBezTo>
                  <a:close/>
                  <a:moveTo>
                    <a:pt x="6998335" y="2369820"/>
                  </a:moveTo>
                  <a:cubicBezTo>
                    <a:pt x="6990715" y="2346960"/>
                    <a:pt x="7005955" y="2324100"/>
                    <a:pt x="7021195" y="2316480"/>
                  </a:cubicBezTo>
                  <a:cubicBezTo>
                    <a:pt x="7044055" y="2308860"/>
                    <a:pt x="7066915" y="2316480"/>
                    <a:pt x="7074535" y="2339340"/>
                  </a:cubicBezTo>
                  <a:cubicBezTo>
                    <a:pt x="7082155" y="2362200"/>
                    <a:pt x="7066915" y="2377440"/>
                    <a:pt x="7051675" y="2385060"/>
                  </a:cubicBezTo>
                  <a:cubicBezTo>
                    <a:pt x="7044055" y="2392680"/>
                    <a:pt x="7036435" y="2392680"/>
                    <a:pt x="7036435" y="2392680"/>
                  </a:cubicBezTo>
                  <a:cubicBezTo>
                    <a:pt x="7021195" y="2392680"/>
                    <a:pt x="7005955" y="2385060"/>
                    <a:pt x="6998335" y="2369820"/>
                  </a:cubicBezTo>
                  <a:close/>
                  <a:moveTo>
                    <a:pt x="350266" y="2202180"/>
                  </a:moveTo>
                  <a:cubicBezTo>
                    <a:pt x="327406" y="2186940"/>
                    <a:pt x="319786" y="2164080"/>
                    <a:pt x="327406" y="2148840"/>
                  </a:cubicBezTo>
                  <a:cubicBezTo>
                    <a:pt x="335026" y="2125980"/>
                    <a:pt x="357886" y="2118360"/>
                    <a:pt x="380746" y="2125980"/>
                  </a:cubicBezTo>
                  <a:cubicBezTo>
                    <a:pt x="395986" y="2141220"/>
                    <a:pt x="403606" y="2164080"/>
                    <a:pt x="395986" y="2179320"/>
                  </a:cubicBezTo>
                  <a:cubicBezTo>
                    <a:pt x="388366" y="2194560"/>
                    <a:pt x="380746" y="2202180"/>
                    <a:pt x="365506" y="2202180"/>
                  </a:cubicBezTo>
                  <a:cubicBezTo>
                    <a:pt x="357886" y="2202180"/>
                    <a:pt x="350266" y="2202180"/>
                    <a:pt x="350266" y="2202180"/>
                  </a:cubicBezTo>
                  <a:close/>
                  <a:moveTo>
                    <a:pt x="6922135" y="2171700"/>
                  </a:moveTo>
                  <a:cubicBezTo>
                    <a:pt x="6906895" y="2156460"/>
                    <a:pt x="6914515" y="2133600"/>
                    <a:pt x="6937375" y="2125980"/>
                  </a:cubicBezTo>
                  <a:cubicBezTo>
                    <a:pt x="6960235" y="2110740"/>
                    <a:pt x="6975475" y="2125980"/>
                    <a:pt x="6990715" y="2141220"/>
                  </a:cubicBezTo>
                  <a:cubicBezTo>
                    <a:pt x="6998335" y="2164080"/>
                    <a:pt x="6990715" y="2186940"/>
                    <a:pt x="6967855" y="2194560"/>
                  </a:cubicBezTo>
                  <a:cubicBezTo>
                    <a:pt x="6960235" y="2194560"/>
                    <a:pt x="6960235" y="2194560"/>
                    <a:pt x="6952615" y="2194560"/>
                  </a:cubicBezTo>
                  <a:cubicBezTo>
                    <a:pt x="6937375" y="2194560"/>
                    <a:pt x="6922135" y="2186940"/>
                    <a:pt x="6922135" y="2171700"/>
                  </a:cubicBezTo>
                  <a:close/>
                  <a:moveTo>
                    <a:pt x="441706" y="2004060"/>
                  </a:moveTo>
                  <a:cubicBezTo>
                    <a:pt x="418846" y="1996440"/>
                    <a:pt x="411226" y="1973580"/>
                    <a:pt x="426466" y="1958340"/>
                  </a:cubicBezTo>
                  <a:cubicBezTo>
                    <a:pt x="434086" y="1935480"/>
                    <a:pt x="456946" y="1927860"/>
                    <a:pt x="472186" y="1943100"/>
                  </a:cubicBezTo>
                  <a:cubicBezTo>
                    <a:pt x="495046" y="1950720"/>
                    <a:pt x="502666" y="1973580"/>
                    <a:pt x="487426" y="1988820"/>
                  </a:cubicBezTo>
                  <a:cubicBezTo>
                    <a:pt x="479806" y="2004060"/>
                    <a:pt x="472186" y="2011680"/>
                    <a:pt x="456946" y="2011680"/>
                  </a:cubicBezTo>
                  <a:cubicBezTo>
                    <a:pt x="449326" y="2011680"/>
                    <a:pt x="441706" y="2011680"/>
                    <a:pt x="441706" y="2004060"/>
                  </a:cubicBezTo>
                  <a:close/>
                  <a:moveTo>
                    <a:pt x="6823075" y="1981200"/>
                  </a:moveTo>
                  <a:cubicBezTo>
                    <a:pt x="6815455" y="1965960"/>
                    <a:pt x="6823075" y="1943100"/>
                    <a:pt x="6838315" y="1935480"/>
                  </a:cubicBezTo>
                  <a:cubicBezTo>
                    <a:pt x="6861175" y="1920240"/>
                    <a:pt x="6884035" y="1927860"/>
                    <a:pt x="6891655" y="1950720"/>
                  </a:cubicBezTo>
                  <a:cubicBezTo>
                    <a:pt x="6899275" y="1965960"/>
                    <a:pt x="6899275" y="1988820"/>
                    <a:pt x="6876415" y="2004060"/>
                  </a:cubicBezTo>
                  <a:cubicBezTo>
                    <a:pt x="6868795" y="2004060"/>
                    <a:pt x="6868795" y="2004060"/>
                    <a:pt x="6861175" y="2004060"/>
                  </a:cubicBezTo>
                  <a:cubicBezTo>
                    <a:pt x="6845935" y="2004060"/>
                    <a:pt x="6830695" y="1996440"/>
                    <a:pt x="6823075" y="1981200"/>
                  </a:cubicBezTo>
                  <a:close/>
                  <a:moveTo>
                    <a:pt x="540639" y="1821180"/>
                  </a:moveTo>
                  <a:cubicBezTo>
                    <a:pt x="525399" y="1805940"/>
                    <a:pt x="517779" y="1783080"/>
                    <a:pt x="525399" y="1767840"/>
                  </a:cubicBezTo>
                  <a:cubicBezTo>
                    <a:pt x="540639" y="1752600"/>
                    <a:pt x="563499" y="1744980"/>
                    <a:pt x="578739" y="1752600"/>
                  </a:cubicBezTo>
                  <a:cubicBezTo>
                    <a:pt x="601599" y="1767840"/>
                    <a:pt x="601599" y="1790700"/>
                    <a:pt x="593979" y="1805940"/>
                  </a:cubicBezTo>
                  <a:cubicBezTo>
                    <a:pt x="586359" y="1821180"/>
                    <a:pt x="571119" y="1828800"/>
                    <a:pt x="563499" y="1828800"/>
                  </a:cubicBezTo>
                  <a:cubicBezTo>
                    <a:pt x="555879" y="1828800"/>
                    <a:pt x="548259" y="1821180"/>
                    <a:pt x="540639" y="1821180"/>
                  </a:cubicBezTo>
                  <a:close/>
                  <a:moveTo>
                    <a:pt x="6724015" y="1805940"/>
                  </a:moveTo>
                  <a:cubicBezTo>
                    <a:pt x="6708775" y="1783080"/>
                    <a:pt x="6716395" y="1760220"/>
                    <a:pt x="6731635" y="1752600"/>
                  </a:cubicBezTo>
                  <a:cubicBezTo>
                    <a:pt x="6754495" y="1737360"/>
                    <a:pt x="6777355" y="1744980"/>
                    <a:pt x="6784975" y="1760220"/>
                  </a:cubicBezTo>
                  <a:cubicBezTo>
                    <a:pt x="6800215" y="1783080"/>
                    <a:pt x="6792595" y="1805940"/>
                    <a:pt x="6777355" y="1813560"/>
                  </a:cubicBezTo>
                  <a:cubicBezTo>
                    <a:pt x="6769735" y="1821180"/>
                    <a:pt x="6762115" y="1821180"/>
                    <a:pt x="6754495" y="1821180"/>
                  </a:cubicBezTo>
                  <a:cubicBezTo>
                    <a:pt x="6739255" y="1821180"/>
                    <a:pt x="6731635" y="1813560"/>
                    <a:pt x="6724015" y="1805940"/>
                  </a:cubicBezTo>
                  <a:close/>
                  <a:moveTo>
                    <a:pt x="654939" y="1638300"/>
                  </a:moveTo>
                  <a:cubicBezTo>
                    <a:pt x="639699" y="1630680"/>
                    <a:pt x="632079" y="1607820"/>
                    <a:pt x="647319" y="1584960"/>
                  </a:cubicBezTo>
                  <a:cubicBezTo>
                    <a:pt x="654939" y="1569720"/>
                    <a:pt x="677799" y="1562100"/>
                    <a:pt x="700659" y="1577340"/>
                  </a:cubicBezTo>
                  <a:cubicBezTo>
                    <a:pt x="715899" y="1592580"/>
                    <a:pt x="723519" y="1615440"/>
                    <a:pt x="708279" y="1630680"/>
                  </a:cubicBezTo>
                  <a:cubicBezTo>
                    <a:pt x="700659" y="1638300"/>
                    <a:pt x="685419" y="1645920"/>
                    <a:pt x="677799" y="1645920"/>
                  </a:cubicBezTo>
                  <a:cubicBezTo>
                    <a:pt x="670179" y="1645920"/>
                    <a:pt x="662559" y="1645920"/>
                    <a:pt x="654939" y="1638300"/>
                  </a:cubicBezTo>
                  <a:close/>
                  <a:moveTo>
                    <a:pt x="6609969" y="1623060"/>
                  </a:moveTo>
                  <a:cubicBezTo>
                    <a:pt x="6594729" y="1607820"/>
                    <a:pt x="6602349" y="1584960"/>
                    <a:pt x="6617589" y="1569720"/>
                  </a:cubicBezTo>
                  <a:cubicBezTo>
                    <a:pt x="6632829" y="1562100"/>
                    <a:pt x="6655689" y="1562100"/>
                    <a:pt x="6670929" y="1584960"/>
                  </a:cubicBezTo>
                  <a:cubicBezTo>
                    <a:pt x="6686169" y="1600200"/>
                    <a:pt x="6678549" y="1623060"/>
                    <a:pt x="6663309" y="1638300"/>
                  </a:cubicBezTo>
                  <a:cubicBezTo>
                    <a:pt x="6655689" y="1638300"/>
                    <a:pt x="6648069" y="1645920"/>
                    <a:pt x="6640449" y="1645920"/>
                  </a:cubicBezTo>
                  <a:cubicBezTo>
                    <a:pt x="6625209" y="1645920"/>
                    <a:pt x="6617589" y="1638300"/>
                    <a:pt x="6609969" y="1623060"/>
                  </a:cubicBezTo>
                  <a:close/>
                  <a:moveTo>
                    <a:pt x="776859" y="1470660"/>
                  </a:moveTo>
                  <a:cubicBezTo>
                    <a:pt x="761619" y="1455420"/>
                    <a:pt x="761619" y="1432560"/>
                    <a:pt x="769239" y="1417320"/>
                  </a:cubicBezTo>
                  <a:cubicBezTo>
                    <a:pt x="784479" y="1394460"/>
                    <a:pt x="807339" y="1394460"/>
                    <a:pt x="822579" y="1409700"/>
                  </a:cubicBezTo>
                  <a:cubicBezTo>
                    <a:pt x="845439" y="1417320"/>
                    <a:pt x="845439" y="1447800"/>
                    <a:pt x="830199" y="1463040"/>
                  </a:cubicBezTo>
                  <a:cubicBezTo>
                    <a:pt x="822579" y="1470660"/>
                    <a:pt x="814959" y="1478280"/>
                    <a:pt x="799719" y="1478280"/>
                  </a:cubicBezTo>
                  <a:cubicBezTo>
                    <a:pt x="792099" y="1478280"/>
                    <a:pt x="784479" y="1470660"/>
                    <a:pt x="776859" y="1470660"/>
                  </a:cubicBezTo>
                  <a:close/>
                  <a:moveTo>
                    <a:pt x="6480556" y="1455420"/>
                  </a:moveTo>
                  <a:cubicBezTo>
                    <a:pt x="6472936" y="1440180"/>
                    <a:pt x="6472936" y="1417320"/>
                    <a:pt x="6488176" y="1402080"/>
                  </a:cubicBezTo>
                  <a:cubicBezTo>
                    <a:pt x="6503416" y="1386840"/>
                    <a:pt x="6533896" y="1394460"/>
                    <a:pt x="6541516" y="1409700"/>
                  </a:cubicBezTo>
                  <a:cubicBezTo>
                    <a:pt x="6556756" y="1424940"/>
                    <a:pt x="6556756" y="1447800"/>
                    <a:pt x="6533896" y="1463040"/>
                  </a:cubicBezTo>
                  <a:cubicBezTo>
                    <a:pt x="6526276" y="1470660"/>
                    <a:pt x="6518656" y="1470660"/>
                    <a:pt x="6511036" y="1470660"/>
                  </a:cubicBezTo>
                  <a:cubicBezTo>
                    <a:pt x="6503416" y="1470660"/>
                    <a:pt x="6488176" y="1463040"/>
                    <a:pt x="6480556" y="1455420"/>
                  </a:cubicBezTo>
                  <a:close/>
                  <a:moveTo>
                    <a:pt x="913892" y="1303020"/>
                  </a:moveTo>
                  <a:cubicBezTo>
                    <a:pt x="898652" y="1287780"/>
                    <a:pt x="898652" y="1264920"/>
                    <a:pt x="906272" y="1249680"/>
                  </a:cubicBezTo>
                  <a:cubicBezTo>
                    <a:pt x="921512" y="1234440"/>
                    <a:pt x="944372" y="1234440"/>
                    <a:pt x="959612" y="1242060"/>
                  </a:cubicBezTo>
                  <a:cubicBezTo>
                    <a:pt x="974852" y="1257300"/>
                    <a:pt x="982472" y="1280160"/>
                    <a:pt x="967232" y="1295400"/>
                  </a:cubicBezTo>
                  <a:cubicBezTo>
                    <a:pt x="959612" y="1310640"/>
                    <a:pt x="951992" y="1310640"/>
                    <a:pt x="936752" y="1310640"/>
                  </a:cubicBezTo>
                  <a:cubicBezTo>
                    <a:pt x="929132" y="1310640"/>
                    <a:pt x="921512" y="1310640"/>
                    <a:pt x="913892" y="1303020"/>
                  </a:cubicBezTo>
                  <a:close/>
                  <a:moveTo>
                    <a:pt x="6351016" y="1295400"/>
                  </a:moveTo>
                  <a:cubicBezTo>
                    <a:pt x="6335776" y="1280160"/>
                    <a:pt x="6335776" y="1257300"/>
                    <a:pt x="6351016" y="1242060"/>
                  </a:cubicBezTo>
                  <a:cubicBezTo>
                    <a:pt x="6366256" y="1226820"/>
                    <a:pt x="6389116" y="1226820"/>
                    <a:pt x="6404356" y="1242060"/>
                  </a:cubicBezTo>
                  <a:cubicBezTo>
                    <a:pt x="6419596" y="1257300"/>
                    <a:pt x="6419596" y="1287780"/>
                    <a:pt x="6404356" y="1295400"/>
                  </a:cubicBezTo>
                  <a:cubicBezTo>
                    <a:pt x="6396736" y="1303020"/>
                    <a:pt x="6389116" y="1310640"/>
                    <a:pt x="6381496" y="1310640"/>
                  </a:cubicBezTo>
                  <a:cubicBezTo>
                    <a:pt x="6366256" y="1310640"/>
                    <a:pt x="6358636" y="1303020"/>
                    <a:pt x="6351016" y="1295400"/>
                  </a:cubicBezTo>
                  <a:close/>
                  <a:moveTo>
                    <a:pt x="1058545" y="1143000"/>
                  </a:moveTo>
                  <a:cubicBezTo>
                    <a:pt x="1043305" y="1127760"/>
                    <a:pt x="1043305" y="1104900"/>
                    <a:pt x="1058545" y="1089660"/>
                  </a:cubicBezTo>
                  <a:cubicBezTo>
                    <a:pt x="1066165" y="1074420"/>
                    <a:pt x="1096645" y="1074420"/>
                    <a:pt x="1111885" y="1089660"/>
                  </a:cubicBezTo>
                  <a:cubicBezTo>
                    <a:pt x="1127125" y="1104900"/>
                    <a:pt x="1127125" y="1127760"/>
                    <a:pt x="1111885" y="1143000"/>
                  </a:cubicBezTo>
                  <a:cubicBezTo>
                    <a:pt x="1104265" y="1150620"/>
                    <a:pt x="1089025" y="1158240"/>
                    <a:pt x="1081405" y="1158240"/>
                  </a:cubicBezTo>
                  <a:cubicBezTo>
                    <a:pt x="1073785" y="1158240"/>
                    <a:pt x="1066165" y="1150620"/>
                    <a:pt x="1058545" y="1143000"/>
                  </a:cubicBezTo>
                  <a:close/>
                  <a:moveTo>
                    <a:pt x="6206363" y="1143000"/>
                  </a:moveTo>
                  <a:cubicBezTo>
                    <a:pt x="6191123" y="1127760"/>
                    <a:pt x="6191123" y="1104900"/>
                    <a:pt x="6206363" y="1089660"/>
                  </a:cubicBezTo>
                  <a:cubicBezTo>
                    <a:pt x="6221603" y="1074420"/>
                    <a:pt x="6244463" y="1074420"/>
                    <a:pt x="6259703" y="1089660"/>
                  </a:cubicBezTo>
                  <a:cubicBezTo>
                    <a:pt x="6274943" y="1104900"/>
                    <a:pt x="6274943" y="1127760"/>
                    <a:pt x="6259703" y="1143000"/>
                  </a:cubicBezTo>
                  <a:cubicBezTo>
                    <a:pt x="6252083" y="1150620"/>
                    <a:pt x="6244463" y="1150620"/>
                    <a:pt x="6236843" y="1150620"/>
                  </a:cubicBezTo>
                  <a:cubicBezTo>
                    <a:pt x="6221603" y="1150620"/>
                    <a:pt x="6213983" y="1150620"/>
                    <a:pt x="6206363" y="1143000"/>
                  </a:cubicBezTo>
                  <a:close/>
                  <a:moveTo>
                    <a:pt x="1210818" y="998220"/>
                  </a:moveTo>
                  <a:cubicBezTo>
                    <a:pt x="1195578" y="982980"/>
                    <a:pt x="1195578" y="960120"/>
                    <a:pt x="1210818" y="944880"/>
                  </a:cubicBezTo>
                  <a:cubicBezTo>
                    <a:pt x="1226058" y="929640"/>
                    <a:pt x="1248918" y="929640"/>
                    <a:pt x="1264158" y="944880"/>
                  </a:cubicBezTo>
                  <a:cubicBezTo>
                    <a:pt x="1279398" y="960120"/>
                    <a:pt x="1279398" y="982980"/>
                    <a:pt x="1264158" y="998220"/>
                  </a:cubicBezTo>
                  <a:cubicBezTo>
                    <a:pt x="1256538" y="1005840"/>
                    <a:pt x="1241298" y="1005840"/>
                    <a:pt x="1233678" y="1005840"/>
                  </a:cubicBezTo>
                  <a:cubicBezTo>
                    <a:pt x="1226058" y="1005840"/>
                    <a:pt x="1218438" y="1005840"/>
                    <a:pt x="1210818" y="998220"/>
                  </a:cubicBezTo>
                  <a:close/>
                  <a:moveTo>
                    <a:pt x="6053963" y="998220"/>
                  </a:moveTo>
                  <a:cubicBezTo>
                    <a:pt x="6038723" y="982980"/>
                    <a:pt x="6038723" y="960120"/>
                    <a:pt x="6053963" y="944880"/>
                  </a:cubicBezTo>
                  <a:cubicBezTo>
                    <a:pt x="6061583" y="929640"/>
                    <a:pt x="6092063" y="922020"/>
                    <a:pt x="6107303" y="937260"/>
                  </a:cubicBezTo>
                  <a:cubicBezTo>
                    <a:pt x="6122543" y="952500"/>
                    <a:pt x="6122543" y="975360"/>
                    <a:pt x="6107303" y="990600"/>
                  </a:cubicBezTo>
                  <a:cubicBezTo>
                    <a:pt x="6099683" y="998220"/>
                    <a:pt x="6092063" y="1005840"/>
                    <a:pt x="6076823" y="1005840"/>
                  </a:cubicBezTo>
                  <a:cubicBezTo>
                    <a:pt x="6069203" y="1005840"/>
                    <a:pt x="6061583" y="1005840"/>
                    <a:pt x="6053963" y="998220"/>
                  </a:cubicBezTo>
                  <a:close/>
                  <a:moveTo>
                    <a:pt x="1370711" y="853440"/>
                  </a:moveTo>
                  <a:cubicBezTo>
                    <a:pt x="1355471" y="838200"/>
                    <a:pt x="1355471" y="815340"/>
                    <a:pt x="1370711" y="800100"/>
                  </a:cubicBezTo>
                  <a:cubicBezTo>
                    <a:pt x="1385951" y="792480"/>
                    <a:pt x="1416431" y="792480"/>
                    <a:pt x="1424051" y="807720"/>
                  </a:cubicBezTo>
                  <a:cubicBezTo>
                    <a:pt x="1439291" y="822960"/>
                    <a:pt x="1439291" y="853440"/>
                    <a:pt x="1424051" y="861060"/>
                  </a:cubicBezTo>
                  <a:cubicBezTo>
                    <a:pt x="1416431" y="868680"/>
                    <a:pt x="1408811" y="868680"/>
                    <a:pt x="1393571" y="868680"/>
                  </a:cubicBezTo>
                  <a:cubicBezTo>
                    <a:pt x="1385951" y="868680"/>
                    <a:pt x="1378331" y="868680"/>
                    <a:pt x="1370711" y="853440"/>
                  </a:cubicBezTo>
                  <a:close/>
                  <a:moveTo>
                    <a:pt x="5894070" y="861060"/>
                  </a:moveTo>
                  <a:cubicBezTo>
                    <a:pt x="5878830" y="845820"/>
                    <a:pt x="5871210" y="822960"/>
                    <a:pt x="5886450" y="807720"/>
                  </a:cubicBezTo>
                  <a:cubicBezTo>
                    <a:pt x="5901690" y="792480"/>
                    <a:pt x="5924550" y="784860"/>
                    <a:pt x="5939790" y="800100"/>
                  </a:cubicBezTo>
                  <a:cubicBezTo>
                    <a:pt x="5955030" y="815340"/>
                    <a:pt x="5962650" y="838200"/>
                    <a:pt x="5947410" y="853440"/>
                  </a:cubicBezTo>
                  <a:cubicBezTo>
                    <a:pt x="5939790" y="861060"/>
                    <a:pt x="5932170" y="868680"/>
                    <a:pt x="5916930" y="868680"/>
                  </a:cubicBezTo>
                  <a:cubicBezTo>
                    <a:pt x="5909310" y="868680"/>
                    <a:pt x="5901690" y="868680"/>
                    <a:pt x="5894070" y="861060"/>
                  </a:cubicBezTo>
                  <a:close/>
                  <a:moveTo>
                    <a:pt x="1538224" y="723900"/>
                  </a:moveTo>
                  <a:cubicBezTo>
                    <a:pt x="1522984" y="708660"/>
                    <a:pt x="1530604" y="685800"/>
                    <a:pt x="1545844" y="670560"/>
                  </a:cubicBezTo>
                  <a:cubicBezTo>
                    <a:pt x="1561084" y="662940"/>
                    <a:pt x="1583944" y="662940"/>
                    <a:pt x="1599184" y="685800"/>
                  </a:cubicBezTo>
                  <a:cubicBezTo>
                    <a:pt x="1606804" y="701040"/>
                    <a:pt x="1606804" y="723900"/>
                    <a:pt x="1591564" y="739140"/>
                  </a:cubicBezTo>
                  <a:cubicBezTo>
                    <a:pt x="1583944" y="739140"/>
                    <a:pt x="1576324" y="746760"/>
                    <a:pt x="1568704" y="746760"/>
                  </a:cubicBezTo>
                  <a:cubicBezTo>
                    <a:pt x="1553464" y="746760"/>
                    <a:pt x="1545844" y="739140"/>
                    <a:pt x="1538224" y="723900"/>
                  </a:cubicBezTo>
                  <a:close/>
                  <a:moveTo>
                    <a:pt x="5726557" y="731520"/>
                  </a:moveTo>
                  <a:cubicBezTo>
                    <a:pt x="5711317" y="723900"/>
                    <a:pt x="5703697" y="693420"/>
                    <a:pt x="5718937" y="678180"/>
                  </a:cubicBezTo>
                  <a:cubicBezTo>
                    <a:pt x="5726557" y="662940"/>
                    <a:pt x="5749417" y="655320"/>
                    <a:pt x="5772277" y="670560"/>
                  </a:cubicBezTo>
                  <a:cubicBezTo>
                    <a:pt x="5787517" y="685800"/>
                    <a:pt x="5795137" y="708660"/>
                    <a:pt x="5779897" y="723900"/>
                  </a:cubicBezTo>
                  <a:cubicBezTo>
                    <a:pt x="5772277" y="731520"/>
                    <a:pt x="5757037" y="739140"/>
                    <a:pt x="5749417" y="739140"/>
                  </a:cubicBezTo>
                  <a:cubicBezTo>
                    <a:pt x="5741797" y="739140"/>
                    <a:pt x="5734177" y="739140"/>
                    <a:pt x="5726557" y="731520"/>
                  </a:cubicBezTo>
                  <a:close/>
                  <a:moveTo>
                    <a:pt x="1713357" y="609600"/>
                  </a:moveTo>
                  <a:cubicBezTo>
                    <a:pt x="1698117" y="586740"/>
                    <a:pt x="1705737" y="563880"/>
                    <a:pt x="1720977" y="556260"/>
                  </a:cubicBezTo>
                  <a:cubicBezTo>
                    <a:pt x="1743837" y="541020"/>
                    <a:pt x="1766697" y="548640"/>
                    <a:pt x="1774317" y="563880"/>
                  </a:cubicBezTo>
                  <a:cubicBezTo>
                    <a:pt x="1789557" y="586740"/>
                    <a:pt x="1781937" y="609600"/>
                    <a:pt x="1766697" y="617220"/>
                  </a:cubicBezTo>
                  <a:cubicBezTo>
                    <a:pt x="1759077" y="624840"/>
                    <a:pt x="1751457" y="624840"/>
                    <a:pt x="1743837" y="624840"/>
                  </a:cubicBezTo>
                  <a:cubicBezTo>
                    <a:pt x="1728597" y="624840"/>
                    <a:pt x="1720977" y="617220"/>
                    <a:pt x="1713357" y="609600"/>
                  </a:cubicBezTo>
                  <a:close/>
                  <a:moveTo>
                    <a:pt x="5551297" y="617220"/>
                  </a:moveTo>
                  <a:cubicBezTo>
                    <a:pt x="5536057" y="601980"/>
                    <a:pt x="5528437" y="579120"/>
                    <a:pt x="5536057" y="563880"/>
                  </a:cubicBezTo>
                  <a:cubicBezTo>
                    <a:pt x="5551297" y="548640"/>
                    <a:pt x="5574157" y="541020"/>
                    <a:pt x="5589397" y="548640"/>
                  </a:cubicBezTo>
                  <a:cubicBezTo>
                    <a:pt x="5612257" y="563880"/>
                    <a:pt x="5612257" y="586740"/>
                    <a:pt x="5604637" y="601980"/>
                  </a:cubicBezTo>
                  <a:cubicBezTo>
                    <a:pt x="5597017" y="617220"/>
                    <a:pt x="5581777" y="624840"/>
                    <a:pt x="5574157" y="624840"/>
                  </a:cubicBezTo>
                  <a:cubicBezTo>
                    <a:pt x="5566537" y="624840"/>
                    <a:pt x="5558917" y="617220"/>
                    <a:pt x="5551297" y="617220"/>
                  </a:cubicBezTo>
                  <a:close/>
                  <a:moveTo>
                    <a:pt x="1896110" y="495300"/>
                  </a:moveTo>
                  <a:cubicBezTo>
                    <a:pt x="1880870" y="480060"/>
                    <a:pt x="1888490" y="457200"/>
                    <a:pt x="1903730" y="449580"/>
                  </a:cubicBezTo>
                  <a:cubicBezTo>
                    <a:pt x="1926590" y="434340"/>
                    <a:pt x="1949450" y="441960"/>
                    <a:pt x="1957070" y="464820"/>
                  </a:cubicBezTo>
                  <a:cubicBezTo>
                    <a:pt x="1972310" y="480060"/>
                    <a:pt x="1964690" y="502920"/>
                    <a:pt x="1941830" y="510540"/>
                  </a:cubicBezTo>
                  <a:cubicBezTo>
                    <a:pt x="1941830" y="518160"/>
                    <a:pt x="1934210" y="518160"/>
                    <a:pt x="1926590" y="518160"/>
                  </a:cubicBezTo>
                  <a:cubicBezTo>
                    <a:pt x="1911350" y="518160"/>
                    <a:pt x="1896110" y="510540"/>
                    <a:pt x="1896110" y="495300"/>
                  </a:cubicBezTo>
                  <a:close/>
                  <a:moveTo>
                    <a:pt x="5368544" y="510540"/>
                  </a:moveTo>
                  <a:cubicBezTo>
                    <a:pt x="5353304" y="502920"/>
                    <a:pt x="5345684" y="480060"/>
                    <a:pt x="5353304" y="457200"/>
                  </a:cubicBezTo>
                  <a:cubicBezTo>
                    <a:pt x="5360924" y="441960"/>
                    <a:pt x="5383784" y="434340"/>
                    <a:pt x="5406644" y="441960"/>
                  </a:cubicBezTo>
                  <a:cubicBezTo>
                    <a:pt x="5421884" y="449580"/>
                    <a:pt x="5429504" y="472440"/>
                    <a:pt x="5421884" y="495300"/>
                  </a:cubicBezTo>
                  <a:cubicBezTo>
                    <a:pt x="5414264" y="510540"/>
                    <a:pt x="5399024" y="518160"/>
                    <a:pt x="5391404" y="518160"/>
                  </a:cubicBezTo>
                  <a:cubicBezTo>
                    <a:pt x="5383784" y="518160"/>
                    <a:pt x="5376164" y="510540"/>
                    <a:pt x="5368544" y="510540"/>
                  </a:cubicBezTo>
                  <a:close/>
                  <a:moveTo>
                    <a:pt x="2078863" y="396240"/>
                  </a:moveTo>
                  <a:cubicBezTo>
                    <a:pt x="2071243" y="381000"/>
                    <a:pt x="2078863" y="358140"/>
                    <a:pt x="2101723" y="350520"/>
                  </a:cubicBezTo>
                  <a:cubicBezTo>
                    <a:pt x="2116963" y="342900"/>
                    <a:pt x="2139823" y="350520"/>
                    <a:pt x="2147443" y="365760"/>
                  </a:cubicBezTo>
                  <a:cubicBezTo>
                    <a:pt x="2155063" y="388620"/>
                    <a:pt x="2147443" y="411480"/>
                    <a:pt x="2132203" y="419100"/>
                  </a:cubicBezTo>
                  <a:cubicBezTo>
                    <a:pt x="2124583" y="419100"/>
                    <a:pt x="2116963" y="419100"/>
                    <a:pt x="2116963" y="419100"/>
                  </a:cubicBezTo>
                  <a:cubicBezTo>
                    <a:pt x="2101723" y="419100"/>
                    <a:pt x="2086483" y="411480"/>
                    <a:pt x="2078863" y="396240"/>
                  </a:cubicBezTo>
                  <a:close/>
                  <a:moveTo>
                    <a:pt x="5178171" y="411480"/>
                  </a:moveTo>
                  <a:cubicBezTo>
                    <a:pt x="5162931" y="403860"/>
                    <a:pt x="5155311" y="381000"/>
                    <a:pt x="5162931" y="365760"/>
                  </a:cubicBezTo>
                  <a:cubicBezTo>
                    <a:pt x="5170551" y="342900"/>
                    <a:pt x="5193411" y="335280"/>
                    <a:pt x="5216271" y="342900"/>
                  </a:cubicBezTo>
                  <a:cubicBezTo>
                    <a:pt x="5231511" y="358140"/>
                    <a:pt x="5239131" y="381000"/>
                    <a:pt x="5231511" y="396240"/>
                  </a:cubicBezTo>
                  <a:cubicBezTo>
                    <a:pt x="5223891" y="411480"/>
                    <a:pt x="5208651" y="419100"/>
                    <a:pt x="5201031" y="419100"/>
                  </a:cubicBezTo>
                  <a:cubicBezTo>
                    <a:pt x="5193411" y="419100"/>
                    <a:pt x="5185791" y="419100"/>
                    <a:pt x="5178171" y="411480"/>
                  </a:cubicBezTo>
                  <a:close/>
                  <a:moveTo>
                    <a:pt x="2276856" y="312420"/>
                  </a:moveTo>
                  <a:cubicBezTo>
                    <a:pt x="2269236" y="289560"/>
                    <a:pt x="2276856" y="274320"/>
                    <a:pt x="2292096" y="259080"/>
                  </a:cubicBezTo>
                  <a:cubicBezTo>
                    <a:pt x="2314956" y="251460"/>
                    <a:pt x="2337816" y="266700"/>
                    <a:pt x="2345436" y="281940"/>
                  </a:cubicBezTo>
                  <a:cubicBezTo>
                    <a:pt x="2353056" y="304800"/>
                    <a:pt x="2345436" y="327660"/>
                    <a:pt x="2322576" y="335280"/>
                  </a:cubicBezTo>
                  <a:cubicBezTo>
                    <a:pt x="2314956" y="335280"/>
                    <a:pt x="2314956" y="335280"/>
                    <a:pt x="2307336" y="335280"/>
                  </a:cubicBezTo>
                  <a:cubicBezTo>
                    <a:pt x="2292096" y="335280"/>
                    <a:pt x="2276856" y="327660"/>
                    <a:pt x="2276856" y="312420"/>
                  </a:cubicBezTo>
                  <a:close/>
                  <a:moveTo>
                    <a:pt x="4987798" y="327660"/>
                  </a:moveTo>
                  <a:cubicBezTo>
                    <a:pt x="4972558" y="320040"/>
                    <a:pt x="4957318" y="297180"/>
                    <a:pt x="4964938" y="281940"/>
                  </a:cubicBezTo>
                  <a:cubicBezTo>
                    <a:pt x="4972558" y="259080"/>
                    <a:pt x="4995418" y="251460"/>
                    <a:pt x="5018278" y="259080"/>
                  </a:cubicBezTo>
                  <a:cubicBezTo>
                    <a:pt x="5033518" y="266700"/>
                    <a:pt x="5048758" y="289560"/>
                    <a:pt x="5041138" y="312420"/>
                  </a:cubicBezTo>
                  <a:cubicBezTo>
                    <a:pt x="5033518" y="327660"/>
                    <a:pt x="5018278" y="335280"/>
                    <a:pt x="5003038" y="335280"/>
                  </a:cubicBezTo>
                  <a:cubicBezTo>
                    <a:pt x="4995418" y="335280"/>
                    <a:pt x="4995418" y="335280"/>
                    <a:pt x="4987798" y="327660"/>
                  </a:cubicBezTo>
                  <a:close/>
                  <a:moveTo>
                    <a:pt x="2474849" y="236220"/>
                  </a:moveTo>
                  <a:cubicBezTo>
                    <a:pt x="2467229" y="213360"/>
                    <a:pt x="2474849" y="198120"/>
                    <a:pt x="2497709" y="190500"/>
                  </a:cubicBezTo>
                  <a:cubicBezTo>
                    <a:pt x="2512949" y="182880"/>
                    <a:pt x="2535809" y="190500"/>
                    <a:pt x="2543429" y="213360"/>
                  </a:cubicBezTo>
                  <a:cubicBezTo>
                    <a:pt x="2551049" y="228600"/>
                    <a:pt x="2543429" y="251460"/>
                    <a:pt x="2520569" y="259080"/>
                  </a:cubicBezTo>
                  <a:cubicBezTo>
                    <a:pt x="2512949" y="259080"/>
                    <a:pt x="2512949" y="259080"/>
                    <a:pt x="2505329" y="259080"/>
                  </a:cubicBezTo>
                  <a:cubicBezTo>
                    <a:pt x="2490089" y="259080"/>
                    <a:pt x="2474849" y="251460"/>
                    <a:pt x="2474849" y="236220"/>
                  </a:cubicBezTo>
                  <a:close/>
                  <a:moveTo>
                    <a:pt x="4789805" y="259080"/>
                  </a:moveTo>
                  <a:cubicBezTo>
                    <a:pt x="4774565" y="251460"/>
                    <a:pt x="4759325" y="228600"/>
                    <a:pt x="4766945" y="213360"/>
                  </a:cubicBezTo>
                  <a:cubicBezTo>
                    <a:pt x="4774565" y="190500"/>
                    <a:pt x="4797425" y="175260"/>
                    <a:pt x="4812665" y="182880"/>
                  </a:cubicBezTo>
                  <a:cubicBezTo>
                    <a:pt x="4835525" y="190500"/>
                    <a:pt x="4843145" y="213360"/>
                    <a:pt x="4843145" y="236220"/>
                  </a:cubicBezTo>
                  <a:cubicBezTo>
                    <a:pt x="4835525" y="251460"/>
                    <a:pt x="4820285" y="259080"/>
                    <a:pt x="4805045" y="259080"/>
                  </a:cubicBezTo>
                  <a:cubicBezTo>
                    <a:pt x="4797425" y="259080"/>
                    <a:pt x="4797425" y="259080"/>
                    <a:pt x="4789805" y="259080"/>
                  </a:cubicBezTo>
                  <a:close/>
                  <a:moveTo>
                    <a:pt x="2672842" y="175260"/>
                  </a:moveTo>
                  <a:cubicBezTo>
                    <a:pt x="2665222" y="152400"/>
                    <a:pt x="2680462" y="129540"/>
                    <a:pt x="2703322" y="129540"/>
                  </a:cubicBezTo>
                  <a:cubicBezTo>
                    <a:pt x="2718562" y="121920"/>
                    <a:pt x="2741422" y="129540"/>
                    <a:pt x="2749042" y="152400"/>
                  </a:cubicBezTo>
                  <a:cubicBezTo>
                    <a:pt x="2756662" y="175260"/>
                    <a:pt x="2741422" y="190500"/>
                    <a:pt x="2718562" y="198120"/>
                  </a:cubicBezTo>
                  <a:cubicBezTo>
                    <a:pt x="2718562" y="198120"/>
                    <a:pt x="2710942" y="198120"/>
                    <a:pt x="2710942" y="198120"/>
                  </a:cubicBezTo>
                  <a:cubicBezTo>
                    <a:pt x="2695702" y="198120"/>
                    <a:pt x="2680462" y="190500"/>
                    <a:pt x="2672842" y="175260"/>
                  </a:cubicBezTo>
                  <a:close/>
                  <a:moveTo>
                    <a:pt x="4591812" y="198120"/>
                  </a:moveTo>
                  <a:cubicBezTo>
                    <a:pt x="4568952" y="190500"/>
                    <a:pt x="4561332" y="167640"/>
                    <a:pt x="4561332" y="152400"/>
                  </a:cubicBezTo>
                  <a:cubicBezTo>
                    <a:pt x="4568952" y="129540"/>
                    <a:pt x="4591812" y="114300"/>
                    <a:pt x="4607052" y="121920"/>
                  </a:cubicBezTo>
                  <a:cubicBezTo>
                    <a:pt x="4629912" y="129540"/>
                    <a:pt x="4645152" y="152400"/>
                    <a:pt x="4637532" y="167640"/>
                  </a:cubicBezTo>
                  <a:cubicBezTo>
                    <a:pt x="4629912" y="190500"/>
                    <a:pt x="4614672" y="198120"/>
                    <a:pt x="4599432" y="198120"/>
                  </a:cubicBezTo>
                  <a:cubicBezTo>
                    <a:pt x="4599432" y="198120"/>
                    <a:pt x="4591812" y="198120"/>
                    <a:pt x="4591812" y="198120"/>
                  </a:cubicBezTo>
                  <a:close/>
                  <a:moveTo>
                    <a:pt x="2878455" y="121920"/>
                  </a:moveTo>
                  <a:cubicBezTo>
                    <a:pt x="2878455" y="99060"/>
                    <a:pt x="2886075" y="76200"/>
                    <a:pt x="2908935" y="76200"/>
                  </a:cubicBezTo>
                  <a:cubicBezTo>
                    <a:pt x="2931795" y="68580"/>
                    <a:pt x="2947035" y="83820"/>
                    <a:pt x="2954655" y="106680"/>
                  </a:cubicBezTo>
                  <a:cubicBezTo>
                    <a:pt x="2962275" y="121920"/>
                    <a:pt x="2947035" y="144780"/>
                    <a:pt x="2924175" y="152400"/>
                  </a:cubicBezTo>
                  <a:cubicBezTo>
                    <a:pt x="2924175" y="152400"/>
                    <a:pt x="2916555" y="152400"/>
                    <a:pt x="2916555" y="152400"/>
                  </a:cubicBezTo>
                  <a:cubicBezTo>
                    <a:pt x="2901315" y="152400"/>
                    <a:pt x="2886075" y="137160"/>
                    <a:pt x="2878455" y="121920"/>
                  </a:cubicBezTo>
                  <a:close/>
                  <a:moveTo>
                    <a:pt x="4386199" y="144780"/>
                  </a:moveTo>
                  <a:cubicBezTo>
                    <a:pt x="4363339" y="144780"/>
                    <a:pt x="4355719" y="121920"/>
                    <a:pt x="4355719" y="106680"/>
                  </a:cubicBezTo>
                  <a:cubicBezTo>
                    <a:pt x="4363339" y="83820"/>
                    <a:pt x="4378579" y="68580"/>
                    <a:pt x="4401439" y="76200"/>
                  </a:cubicBezTo>
                  <a:cubicBezTo>
                    <a:pt x="4424299" y="76200"/>
                    <a:pt x="4431919" y="99060"/>
                    <a:pt x="4431919" y="121920"/>
                  </a:cubicBezTo>
                  <a:cubicBezTo>
                    <a:pt x="4424299" y="137160"/>
                    <a:pt x="4409059" y="152400"/>
                    <a:pt x="4393819" y="152400"/>
                  </a:cubicBezTo>
                  <a:cubicBezTo>
                    <a:pt x="4393819" y="152400"/>
                    <a:pt x="4386199" y="152400"/>
                    <a:pt x="4386199" y="144780"/>
                  </a:cubicBezTo>
                  <a:close/>
                  <a:moveTo>
                    <a:pt x="3091688" y="83820"/>
                  </a:moveTo>
                  <a:cubicBezTo>
                    <a:pt x="3084068" y="60960"/>
                    <a:pt x="3099308" y="38100"/>
                    <a:pt x="3122168" y="38100"/>
                  </a:cubicBezTo>
                  <a:cubicBezTo>
                    <a:pt x="3145028" y="38100"/>
                    <a:pt x="3160268" y="45720"/>
                    <a:pt x="3160268" y="68580"/>
                  </a:cubicBezTo>
                  <a:cubicBezTo>
                    <a:pt x="3167888" y="91440"/>
                    <a:pt x="3152648" y="106680"/>
                    <a:pt x="3129788" y="114300"/>
                  </a:cubicBezTo>
                  <a:cubicBezTo>
                    <a:pt x="3106928" y="114300"/>
                    <a:pt x="3091688" y="99060"/>
                    <a:pt x="3091688" y="83820"/>
                  </a:cubicBezTo>
                  <a:close/>
                  <a:moveTo>
                    <a:pt x="4180713" y="114300"/>
                  </a:moveTo>
                  <a:cubicBezTo>
                    <a:pt x="4157853" y="106680"/>
                    <a:pt x="4142613" y="91440"/>
                    <a:pt x="4150233" y="68580"/>
                  </a:cubicBezTo>
                  <a:cubicBezTo>
                    <a:pt x="4150233" y="45720"/>
                    <a:pt x="4165473" y="30480"/>
                    <a:pt x="4188333" y="38100"/>
                  </a:cubicBezTo>
                  <a:cubicBezTo>
                    <a:pt x="4211193" y="38100"/>
                    <a:pt x="4226433" y="60960"/>
                    <a:pt x="4218813" y="76200"/>
                  </a:cubicBezTo>
                  <a:cubicBezTo>
                    <a:pt x="4218813" y="99060"/>
                    <a:pt x="4203573" y="114300"/>
                    <a:pt x="4180713" y="114300"/>
                  </a:cubicBezTo>
                  <a:close/>
                  <a:moveTo>
                    <a:pt x="3297301" y="53340"/>
                  </a:moveTo>
                  <a:cubicBezTo>
                    <a:pt x="3297301" y="30480"/>
                    <a:pt x="3312541" y="15240"/>
                    <a:pt x="3335401" y="15240"/>
                  </a:cubicBezTo>
                  <a:cubicBezTo>
                    <a:pt x="3358261" y="7620"/>
                    <a:pt x="3373501" y="22860"/>
                    <a:pt x="3373501" y="45720"/>
                  </a:cubicBezTo>
                  <a:cubicBezTo>
                    <a:pt x="3373501" y="68580"/>
                    <a:pt x="3358261" y="83820"/>
                    <a:pt x="3343021" y="91440"/>
                  </a:cubicBezTo>
                  <a:cubicBezTo>
                    <a:pt x="3343021" y="91440"/>
                    <a:pt x="3335401" y="91440"/>
                    <a:pt x="3335401" y="91440"/>
                  </a:cubicBezTo>
                  <a:cubicBezTo>
                    <a:pt x="3320161" y="91440"/>
                    <a:pt x="3297301" y="76200"/>
                    <a:pt x="3297301" y="53340"/>
                  </a:cubicBezTo>
                  <a:close/>
                  <a:moveTo>
                    <a:pt x="3967480" y="91440"/>
                  </a:moveTo>
                  <a:cubicBezTo>
                    <a:pt x="3952240" y="83820"/>
                    <a:pt x="3937000" y="68580"/>
                    <a:pt x="3937000" y="45720"/>
                  </a:cubicBezTo>
                  <a:cubicBezTo>
                    <a:pt x="3937000" y="22860"/>
                    <a:pt x="3952240" y="7620"/>
                    <a:pt x="3975100" y="15240"/>
                  </a:cubicBezTo>
                  <a:cubicBezTo>
                    <a:pt x="3997960" y="15240"/>
                    <a:pt x="4013200" y="30480"/>
                    <a:pt x="4013200" y="53340"/>
                  </a:cubicBezTo>
                  <a:cubicBezTo>
                    <a:pt x="4013200" y="76200"/>
                    <a:pt x="3990340" y="91440"/>
                    <a:pt x="3975100" y="91440"/>
                  </a:cubicBezTo>
                  <a:cubicBezTo>
                    <a:pt x="3975100" y="91440"/>
                    <a:pt x="3975100" y="91440"/>
                    <a:pt x="3967480" y="91440"/>
                  </a:cubicBezTo>
                  <a:close/>
                  <a:moveTo>
                    <a:pt x="3510534" y="38100"/>
                  </a:moveTo>
                  <a:cubicBezTo>
                    <a:pt x="3510534" y="15240"/>
                    <a:pt x="3525774" y="0"/>
                    <a:pt x="3548634" y="0"/>
                  </a:cubicBezTo>
                  <a:cubicBezTo>
                    <a:pt x="3571494" y="0"/>
                    <a:pt x="3586734" y="15240"/>
                    <a:pt x="3586734" y="38100"/>
                  </a:cubicBezTo>
                  <a:cubicBezTo>
                    <a:pt x="3586734" y="60960"/>
                    <a:pt x="3571494" y="76200"/>
                    <a:pt x="3548634" y="76200"/>
                  </a:cubicBezTo>
                  <a:cubicBezTo>
                    <a:pt x="3525774" y="76200"/>
                    <a:pt x="3510534" y="60960"/>
                    <a:pt x="3510534" y="38100"/>
                  </a:cubicBezTo>
                  <a:close/>
                  <a:moveTo>
                    <a:pt x="3761867" y="76200"/>
                  </a:moveTo>
                  <a:cubicBezTo>
                    <a:pt x="3739007" y="76200"/>
                    <a:pt x="3723767" y="60960"/>
                    <a:pt x="3723767" y="38100"/>
                  </a:cubicBezTo>
                  <a:cubicBezTo>
                    <a:pt x="3723767" y="15240"/>
                    <a:pt x="3739007" y="0"/>
                    <a:pt x="3761867" y="0"/>
                  </a:cubicBezTo>
                  <a:cubicBezTo>
                    <a:pt x="3784727" y="0"/>
                    <a:pt x="3799967" y="15240"/>
                    <a:pt x="3799967" y="38100"/>
                  </a:cubicBezTo>
                  <a:cubicBezTo>
                    <a:pt x="3799967" y="60960"/>
                    <a:pt x="3784727" y="76200"/>
                    <a:pt x="3761867" y="76200"/>
                  </a:cubicBezTo>
                  <a:close/>
                </a:path>
              </a:pathLst>
            </a:custGeom>
            <a:solidFill>
              <a:srgbClr val="DF899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031120" y="3208131"/>
            <a:ext cx="4213375" cy="4217879"/>
            <a:chOff x="0" y="0"/>
            <a:chExt cx="5388480" cy="53942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88483" cy="5394198"/>
            </a:xfrm>
            <a:custGeom>
              <a:avLst/>
              <a:gdLst/>
              <a:ahLst/>
              <a:cxnLst/>
              <a:rect r="r" b="b" t="t" l="l"/>
              <a:pathLst>
                <a:path h="5394198" w="5388483">
                  <a:moveTo>
                    <a:pt x="0" y="2697099"/>
                  </a:moveTo>
                  <a:cubicBezTo>
                    <a:pt x="0" y="1207516"/>
                    <a:pt x="1206246" y="0"/>
                    <a:pt x="2694178" y="0"/>
                  </a:cubicBezTo>
                  <a:cubicBezTo>
                    <a:pt x="4182110" y="0"/>
                    <a:pt x="5388483" y="1207516"/>
                    <a:pt x="5388483" y="2697099"/>
                  </a:cubicBezTo>
                  <a:cubicBezTo>
                    <a:pt x="5388483" y="4186682"/>
                    <a:pt x="4182237" y="5394198"/>
                    <a:pt x="2694178" y="5394198"/>
                  </a:cubicBezTo>
                  <a:cubicBezTo>
                    <a:pt x="1206119" y="5394198"/>
                    <a:pt x="0" y="4186682"/>
                    <a:pt x="0" y="2697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264894" y="6909753"/>
            <a:ext cx="4202678" cy="1753133"/>
            <a:chOff x="0" y="0"/>
            <a:chExt cx="5374800" cy="2242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4894" cy="2242058"/>
            </a:xfrm>
            <a:custGeom>
              <a:avLst/>
              <a:gdLst/>
              <a:ahLst/>
              <a:cxnLst/>
              <a:rect r="r" b="b" t="t" l="l"/>
              <a:pathLst>
                <a:path h="2242058" w="5374894">
                  <a:moveTo>
                    <a:pt x="5374767" y="320294"/>
                  </a:moveTo>
                  <a:cubicBezTo>
                    <a:pt x="4895088" y="335534"/>
                    <a:pt x="4895088" y="335534"/>
                    <a:pt x="4895088" y="335534"/>
                  </a:cubicBezTo>
                  <a:cubicBezTo>
                    <a:pt x="4803775" y="243967"/>
                    <a:pt x="4704715" y="167767"/>
                    <a:pt x="4582922" y="114427"/>
                  </a:cubicBezTo>
                  <a:cubicBezTo>
                    <a:pt x="4453636" y="45720"/>
                    <a:pt x="4316603" y="7620"/>
                    <a:pt x="4171950" y="0"/>
                  </a:cubicBezTo>
                  <a:cubicBezTo>
                    <a:pt x="4156710" y="0"/>
                    <a:pt x="4141470" y="0"/>
                    <a:pt x="4118610" y="0"/>
                  </a:cubicBezTo>
                  <a:cubicBezTo>
                    <a:pt x="4110990" y="0"/>
                    <a:pt x="4110990" y="0"/>
                    <a:pt x="4110990" y="0"/>
                  </a:cubicBezTo>
                  <a:cubicBezTo>
                    <a:pt x="4103370" y="0"/>
                    <a:pt x="4103370" y="0"/>
                    <a:pt x="4103370" y="0"/>
                  </a:cubicBezTo>
                  <a:cubicBezTo>
                    <a:pt x="4103370" y="0"/>
                    <a:pt x="4095750" y="0"/>
                    <a:pt x="4095750" y="0"/>
                  </a:cubicBezTo>
                  <a:cubicBezTo>
                    <a:pt x="4080510" y="0"/>
                    <a:pt x="4080510" y="0"/>
                    <a:pt x="4080510" y="0"/>
                  </a:cubicBezTo>
                  <a:cubicBezTo>
                    <a:pt x="1126744" y="0"/>
                    <a:pt x="1126744" y="0"/>
                    <a:pt x="1126744" y="0"/>
                  </a:cubicBezTo>
                  <a:cubicBezTo>
                    <a:pt x="1126744" y="0"/>
                    <a:pt x="1126744" y="0"/>
                    <a:pt x="1119124" y="0"/>
                  </a:cubicBezTo>
                  <a:cubicBezTo>
                    <a:pt x="502412" y="0"/>
                    <a:pt x="0" y="495681"/>
                    <a:pt x="0" y="1121029"/>
                  </a:cubicBezTo>
                  <a:cubicBezTo>
                    <a:pt x="0" y="1738757"/>
                    <a:pt x="502412" y="2242058"/>
                    <a:pt x="1119124" y="2242058"/>
                  </a:cubicBezTo>
                  <a:cubicBezTo>
                    <a:pt x="1119124" y="2242058"/>
                    <a:pt x="4095877" y="2242058"/>
                    <a:pt x="4095877" y="2242058"/>
                  </a:cubicBezTo>
                  <a:cubicBezTo>
                    <a:pt x="4103497" y="2242058"/>
                    <a:pt x="4103497" y="2242058"/>
                    <a:pt x="4103497" y="2242058"/>
                  </a:cubicBezTo>
                  <a:cubicBezTo>
                    <a:pt x="4118737" y="2242058"/>
                    <a:pt x="4141597" y="2242058"/>
                    <a:pt x="4156837" y="2242058"/>
                  </a:cubicBezTo>
                  <a:cubicBezTo>
                    <a:pt x="4172077" y="2242058"/>
                    <a:pt x="4172077" y="2242058"/>
                    <a:pt x="4172077" y="2242058"/>
                  </a:cubicBezTo>
                  <a:cubicBezTo>
                    <a:pt x="4560316" y="2211578"/>
                    <a:pt x="4918202" y="1982724"/>
                    <a:pt x="5100828" y="1609090"/>
                  </a:cubicBezTo>
                  <a:cubicBezTo>
                    <a:pt x="5237861" y="1326896"/>
                    <a:pt x="5245481" y="1014222"/>
                    <a:pt x="5146548" y="739775"/>
                  </a:cubicBezTo>
                  <a:lnTo>
                    <a:pt x="5374894" y="320294"/>
                  </a:lnTo>
                  <a:close/>
                </a:path>
              </a:pathLst>
            </a:custGeom>
            <a:solidFill>
              <a:srgbClr val="DF899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8234" y="6867529"/>
            <a:ext cx="203800" cy="198733"/>
            <a:chOff x="0" y="0"/>
            <a:chExt cx="260640" cy="2541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0604" cy="254127"/>
            </a:xfrm>
            <a:custGeom>
              <a:avLst/>
              <a:gdLst/>
              <a:ahLst/>
              <a:cxnLst/>
              <a:rect r="r" b="b" t="t" l="l"/>
              <a:pathLst>
                <a:path h="254127" w="260604">
                  <a:moveTo>
                    <a:pt x="0" y="127127"/>
                  </a:moveTo>
                  <a:cubicBezTo>
                    <a:pt x="0" y="56896"/>
                    <a:pt x="58293" y="0"/>
                    <a:pt x="130302" y="0"/>
                  </a:cubicBezTo>
                  <a:cubicBezTo>
                    <a:pt x="202311" y="0"/>
                    <a:pt x="260604" y="56896"/>
                    <a:pt x="260604" y="127127"/>
                  </a:cubicBezTo>
                  <a:cubicBezTo>
                    <a:pt x="260604" y="197358"/>
                    <a:pt x="202311" y="254127"/>
                    <a:pt x="130302" y="254127"/>
                  </a:cubicBezTo>
                  <a:cubicBezTo>
                    <a:pt x="58293" y="254127"/>
                    <a:pt x="0" y="197231"/>
                    <a:pt x="0" y="127127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07680" y="4444444"/>
            <a:ext cx="4399160" cy="1750318"/>
            <a:chOff x="0" y="0"/>
            <a:chExt cx="5626080" cy="22384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26100" cy="2238502"/>
            </a:xfrm>
            <a:custGeom>
              <a:avLst/>
              <a:gdLst/>
              <a:ahLst/>
              <a:cxnLst/>
              <a:rect r="r" b="b" t="t" l="l"/>
              <a:pathLst>
                <a:path h="2238502" w="5626100">
                  <a:moveTo>
                    <a:pt x="5207381" y="875538"/>
                  </a:moveTo>
                  <a:cubicBezTo>
                    <a:pt x="5184521" y="753745"/>
                    <a:pt x="5138801" y="631952"/>
                    <a:pt x="5062728" y="525272"/>
                  </a:cubicBezTo>
                  <a:cubicBezTo>
                    <a:pt x="4864735" y="205613"/>
                    <a:pt x="4529836" y="15240"/>
                    <a:pt x="4171950" y="0"/>
                  </a:cubicBezTo>
                  <a:cubicBezTo>
                    <a:pt x="4171950" y="0"/>
                    <a:pt x="4164330" y="0"/>
                    <a:pt x="4164330" y="0"/>
                  </a:cubicBezTo>
                  <a:cubicBezTo>
                    <a:pt x="4065397" y="0"/>
                    <a:pt x="4065397" y="0"/>
                    <a:pt x="4065397" y="0"/>
                  </a:cubicBezTo>
                  <a:cubicBezTo>
                    <a:pt x="1126744" y="0"/>
                    <a:pt x="1126744" y="0"/>
                    <a:pt x="1126744" y="0"/>
                  </a:cubicBezTo>
                  <a:cubicBezTo>
                    <a:pt x="502412" y="0"/>
                    <a:pt x="0" y="502539"/>
                    <a:pt x="0" y="1119251"/>
                  </a:cubicBezTo>
                  <a:cubicBezTo>
                    <a:pt x="0" y="1735963"/>
                    <a:pt x="502412" y="2238502"/>
                    <a:pt x="1126744" y="2238502"/>
                  </a:cubicBezTo>
                  <a:cubicBezTo>
                    <a:pt x="4065397" y="2238502"/>
                    <a:pt x="4065397" y="2238502"/>
                    <a:pt x="4065397" y="2238502"/>
                  </a:cubicBezTo>
                  <a:cubicBezTo>
                    <a:pt x="4103497" y="2238502"/>
                    <a:pt x="4141470" y="2238502"/>
                    <a:pt x="4171950" y="2238502"/>
                  </a:cubicBezTo>
                  <a:cubicBezTo>
                    <a:pt x="4362323" y="2223262"/>
                    <a:pt x="4544949" y="2169922"/>
                    <a:pt x="4712462" y="2070989"/>
                  </a:cubicBezTo>
                  <a:cubicBezTo>
                    <a:pt x="4978908" y="1903476"/>
                    <a:pt x="5146421" y="1644650"/>
                    <a:pt x="5207254" y="1355344"/>
                  </a:cubicBezTo>
                  <a:cubicBezTo>
                    <a:pt x="5626100" y="1119251"/>
                    <a:pt x="5626100" y="1119251"/>
                    <a:pt x="5626100" y="1119251"/>
                  </a:cubicBezTo>
                  <a:lnTo>
                    <a:pt x="5207381" y="875538"/>
                  </a:lnTo>
                  <a:close/>
                </a:path>
              </a:pathLst>
            </a:custGeom>
            <a:solidFill>
              <a:srgbClr val="ED849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224363" y="5219111"/>
            <a:ext cx="200985" cy="200985"/>
            <a:chOff x="0" y="0"/>
            <a:chExt cx="257040" cy="2570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7048" cy="257048"/>
            </a:xfrm>
            <a:custGeom>
              <a:avLst/>
              <a:gdLst/>
              <a:ahLst/>
              <a:cxnLst/>
              <a:rect r="r" b="b" t="t" l="l"/>
              <a:pathLst>
                <a:path h="257048" w="257048">
                  <a:moveTo>
                    <a:pt x="0" y="128524"/>
                  </a:moveTo>
                  <a:cubicBezTo>
                    <a:pt x="0" y="57531"/>
                    <a:pt x="57531" y="0"/>
                    <a:pt x="128524" y="0"/>
                  </a:cubicBezTo>
                  <a:cubicBezTo>
                    <a:pt x="199517" y="0"/>
                    <a:pt x="257048" y="57531"/>
                    <a:pt x="257048" y="128524"/>
                  </a:cubicBezTo>
                  <a:cubicBezTo>
                    <a:pt x="257048" y="199517"/>
                    <a:pt x="199517" y="257048"/>
                    <a:pt x="128524" y="257048"/>
                  </a:cubicBezTo>
                  <a:cubicBezTo>
                    <a:pt x="57531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264894" y="1976884"/>
            <a:ext cx="4202678" cy="1752570"/>
            <a:chOff x="0" y="0"/>
            <a:chExt cx="5374800" cy="22413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75021" cy="2241296"/>
            </a:xfrm>
            <a:custGeom>
              <a:avLst/>
              <a:gdLst/>
              <a:ahLst/>
              <a:cxnLst/>
              <a:rect r="r" b="b" t="t" l="l"/>
              <a:pathLst>
                <a:path h="2241296" w="5375021">
                  <a:moveTo>
                    <a:pt x="5146421" y="1494282"/>
                  </a:moveTo>
                  <a:cubicBezTo>
                    <a:pt x="5245354" y="1227455"/>
                    <a:pt x="5237734" y="914908"/>
                    <a:pt x="5100701" y="632841"/>
                  </a:cubicBezTo>
                  <a:cubicBezTo>
                    <a:pt x="4918075" y="259207"/>
                    <a:pt x="4560189" y="30480"/>
                    <a:pt x="4171950" y="0"/>
                  </a:cubicBezTo>
                  <a:cubicBezTo>
                    <a:pt x="4171950" y="0"/>
                    <a:pt x="4164330" y="0"/>
                    <a:pt x="4164330" y="0"/>
                  </a:cubicBezTo>
                  <a:cubicBezTo>
                    <a:pt x="4141470" y="0"/>
                    <a:pt x="4118610" y="0"/>
                    <a:pt x="4103370" y="0"/>
                  </a:cubicBezTo>
                  <a:cubicBezTo>
                    <a:pt x="4095750" y="0"/>
                    <a:pt x="4095750" y="0"/>
                    <a:pt x="4095750" y="0"/>
                  </a:cubicBezTo>
                  <a:cubicBezTo>
                    <a:pt x="1119124" y="0"/>
                    <a:pt x="1119124" y="0"/>
                    <a:pt x="1119124" y="0"/>
                  </a:cubicBezTo>
                  <a:cubicBezTo>
                    <a:pt x="502412" y="0"/>
                    <a:pt x="0" y="503174"/>
                    <a:pt x="0" y="1120648"/>
                  </a:cubicBezTo>
                  <a:cubicBezTo>
                    <a:pt x="0" y="1738122"/>
                    <a:pt x="502412" y="2241296"/>
                    <a:pt x="1119124" y="2241296"/>
                  </a:cubicBezTo>
                  <a:cubicBezTo>
                    <a:pt x="1126744" y="2241296"/>
                    <a:pt x="1126744" y="2241296"/>
                    <a:pt x="1126744" y="2241296"/>
                  </a:cubicBezTo>
                  <a:cubicBezTo>
                    <a:pt x="4080637" y="2241296"/>
                    <a:pt x="4080637" y="2241296"/>
                    <a:pt x="4080637" y="2241296"/>
                  </a:cubicBezTo>
                  <a:cubicBezTo>
                    <a:pt x="4095877" y="2241296"/>
                    <a:pt x="4095877" y="2241296"/>
                    <a:pt x="4095877" y="2241296"/>
                  </a:cubicBezTo>
                  <a:cubicBezTo>
                    <a:pt x="4095877" y="2241296"/>
                    <a:pt x="4103497" y="2241296"/>
                    <a:pt x="4103497" y="2241296"/>
                  </a:cubicBezTo>
                  <a:cubicBezTo>
                    <a:pt x="4111117" y="2241296"/>
                    <a:pt x="4111117" y="2241296"/>
                    <a:pt x="4111117" y="2241296"/>
                  </a:cubicBezTo>
                  <a:cubicBezTo>
                    <a:pt x="4118737" y="2241296"/>
                    <a:pt x="4118737" y="2241296"/>
                    <a:pt x="4118737" y="2241296"/>
                  </a:cubicBezTo>
                  <a:cubicBezTo>
                    <a:pt x="4141597" y="2241296"/>
                    <a:pt x="4156837" y="2241296"/>
                    <a:pt x="4172077" y="2241296"/>
                  </a:cubicBezTo>
                  <a:cubicBezTo>
                    <a:pt x="4316730" y="2233676"/>
                    <a:pt x="4453763" y="2195576"/>
                    <a:pt x="4583176" y="2126996"/>
                  </a:cubicBezTo>
                  <a:cubicBezTo>
                    <a:pt x="4704969" y="2073656"/>
                    <a:pt x="4803902" y="1997456"/>
                    <a:pt x="4895342" y="1905889"/>
                  </a:cubicBezTo>
                  <a:cubicBezTo>
                    <a:pt x="5375021" y="1921129"/>
                    <a:pt x="5375021" y="1921129"/>
                    <a:pt x="5375021" y="1921129"/>
                  </a:cubicBezTo>
                  <a:lnTo>
                    <a:pt x="5146675" y="1494155"/>
                  </a:ln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728234" y="3568441"/>
            <a:ext cx="203800" cy="200985"/>
            <a:chOff x="0" y="0"/>
            <a:chExt cx="260640" cy="257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0604" cy="257048"/>
            </a:xfrm>
            <a:custGeom>
              <a:avLst/>
              <a:gdLst/>
              <a:ahLst/>
              <a:cxnLst/>
              <a:rect r="r" b="b" t="t" l="l"/>
              <a:pathLst>
                <a:path h="257048" w="260604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613554" y="2580896"/>
            <a:ext cx="3505357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840132" y="6887797"/>
            <a:ext cx="4203241" cy="1749755"/>
            <a:chOff x="0" y="0"/>
            <a:chExt cx="5375520" cy="22377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75656" cy="2237613"/>
            </a:xfrm>
            <a:custGeom>
              <a:avLst/>
              <a:gdLst/>
              <a:ahLst/>
              <a:cxnLst/>
              <a:rect r="r" b="b" t="t" l="l"/>
              <a:pathLst>
                <a:path h="2237613" w="5375656">
                  <a:moveTo>
                    <a:pt x="4248658" y="0"/>
                  </a:moveTo>
                  <a:cubicBezTo>
                    <a:pt x="1294384" y="0"/>
                    <a:pt x="1294384" y="0"/>
                    <a:pt x="1294384" y="0"/>
                  </a:cubicBezTo>
                  <a:cubicBezTo>
                    <a:pt x="1279144" y="0"/>
                    <a:pt x="1279144" y="0"/>
                    <a:pt x="1279144" y="0"/>
                  </a:cubicBezTo>
                  <a:cubicBezTo>
                    <a:pt x="1279144" y="0"/>
                    <a:pt x="1271524" y="0"/>
                    <a:pt x="1271524" y="0"/>
                  </a:cubicBezTo>
                  <a:cubicBezTo>
                    <a:pt x="1263904" y="0"/>
                    <a:pt x="1263904" y="0"/>
                    <a:pt x="1263904" y="0"/>
                  </a:cubicBezTo>
                  <a:cubicBezTo>
                    <a:pt x="1248664" y="0"/>
                    <a:pt x="1248664" y="0"/>
                    <a:pt x="1248664" y="0"/>
                  </a:cubicBezTo>
                  <a:cubicBezTo>
                    <a:pt x="1233424" y="0"/>
                    <a:pt x="1218184" y="0"/>
                    <a:pt x="1202944" y="0"/>
                  </a:cubicBezTo>
                  <a:cubicBezTo>
                    <a:pt x="1058291" y="7620"/>
                    <a:pt x="921258" y="45720"/>
                    <a:pt x="791845" y="114173"/>
                  </a:cubicBezTo>
                  <a:cubicBezTo>
                    <a:pt x="670052" y="167513"/>
                    <a:pt x="563372" y="243586"/>
                    <a:pt x="479679" y="334899"/>
                  </a:cubicBezTo>
                  <a:cubicBezTo>
                    <a:pt x="0" y="319659"/>
                    <a:pt x="0" y="319659"/>
                    <a:pt x="0" y="319659"/>
                  </a:cubicBezTo>
                  <a:cubicBezTo>
                    <a:pt x="220853" y="738251"/>
                    <a:pt x="220853" y="738251"/>
                    <a:pt x="220853" y="738251"/>
                  </a:cubicBezTo>
                  <a:cubicBezTo>
                    <a:pt x="129540" y="1012317"/>
                    <a:pt x="137160" y="1324356"/>
                    <a:pt x="274193" y="1605915"/>
                  </a:cubicBezTo>
                  <a:cubicBezTo>
                    <a:pt x="456946" y="1978914"/>
                    <a:pt x="814832" y="2207260"/>
                    <a:pt x="1203071" y="2237613"/>
                  </a:cubicBezTo>
                  <a:cubicBezTo>
                    <a:pt x="1203071" y="2237613"/>
                    <a:pt x="1210691" y="2237613"/>
                    <a:pt x="1210691" y="2237613"/>
                  </a:cubicBezTo>
                  <a:cubicBezTo>
                    <a:pt x="1233551" y="2237613"/>
                    <a:pt x="1256411" y="2237613"/>
                    <a:pt x="1271651" y="2237613"/>
                  </a:cubicBezTo>
                  <a:cubicBezTo>
                    <a:pt x="1279271" y="2237613"/>
                    <a:pt x="1279271" y="2237613"/>
                    <a:pt x="1279271" y="2237613"/>
                  </a:cubicBezTo>
                  <a:cubicBezTo>
                    <a:pt x="4248785" y="2237613"/>
                    <a:pt x="4248785" y="2237613"/>
                    <a:pt x="4248785" y="2237613"/>
                  </a:cubicBezTo>
                  <a:cubicBezTo>
                    <a:pt x="4873117" y="2237613"/>
                    <a:pt x="5375656" y="1735201"/>
                    <a:pt x="5375656" y="1118743"/>
                  </a:cubicBezTo>
                  <a:cubicBezTo>
                    <a:pt x="5375529" y="494792"/>
                    <a:pt x="4872990" y="0"/>
                    <a:pt x="4248658" y="0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355966" y="6867529"/>
            <a:ext cx="203237" cy="198733"/>
            <a:chOff x="0" y="0"/>
            <a:chExt cx="259920" cy="2541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59969" cy="254127"/>
            </a:xfrm>
            <a:custGeom>
              <a:avLst/>
              <a:gdLst/>
              <a:ahLst/>
              <a:cxnLst/>
              <a:rect r="r" b="b" t="t" l="l"/>
              <a:pathLst>
                <a:path h="254127" w="259969">
                  <a:moveTo>
                    <a:pt x="0" y="127127"/>
                  </a:moveTo>
                  <a:cubicBezTo>
                    <a:pt x="0" y="56896"/>
                    <a:pt x="58166" y="0"/>
                    <a:pt x="129921" y="0"/>
                  </a:cubicBezTo>
                  <a:cubicBezTo>
                    <a:pt x="201676" y="0"/>
                    <a:pt x="259969" y="56896"/>
                    <a:pt x="259969" y="127127"/>
                  </a:cubicBezTo>
                  <a:cubicBezTo>
                    <a:pt x="259969" y="197358"/>
                    <a:pt x="201676" y="254127"/>
                    <a:pt x="129921" y="254127"/>
                  </a:cubicBezTo>
                  <a:cubicBezTo>
                    <a:pt x="58166" y="254127"/>
                    <a:pt x="0" y="197231"/>
                    <a:pt x="0" y="127127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381160" y="4444444"/>
            <a:ext cx="4399160" cy="1750318"/>
            <a:chOff x="0" y="0"/>
            <a:chExt cx="5626080" cy="22384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26100" cy="2238502"/>
            </a:xfrm>
            <a:custGeom>
              <a:avLst/>
              <a:gdLst/>
              <a:ahLst/>
              <a:cxnLst/>
              <a:rect r="r" b="b" t="t" l="l"/>
              <a:pathLst>
                <a:path h="2238502" w="5626100">
                  <a:moveTo>
                    <a:pt x="4506976" y="0"/>
                  </a:moveTo>
                  <a:cubicBezTo>
                    <a:pt x="4506976" y="0"/>
                    <a:pt x="4499356" y="0"/>
                    <a:pt x="4499356" y="0"/>
                  </a:cubicBezTo>
                  <a:cubicBezTo>
                    <a:pt x="1514983" y="0"/>
                    <a:pt x="1514983" y="0"/>
                    <a:pt x="1514983" y="0"/>
                  </a:cubicBezTo>
                  <a:cubicBezTo>
                    <a:pt x="1492123" y="0"/>
                    <a:pt x="1492123" y="0"/>
                    <a:pt x="1492123" y="0"/>
                  </a:cubicBezTo>
                  <a:cubicBezTo>
                    <a:pt x="1484503" y="0"/>
                    <a:pt x="1469263" y="0"/>
                    <a:pt x="1461643" y="0"/>
                  </a:cubicBezTo>
                  <a:cubicBezTo>
                    <a:pt x="1454023" y="0"/>
                    <a:pt x="1454023" y="0"/>
                    <a:pt x="1454023" y="0"/>
                  </a:cubicBezTo>
                  <a:cubicBezTo>
                    <a:pt x="1096264" y="22860"/>
                    <a:pt x="761365" y="205613"/>
                    <a:pt x="563372" y="525399"/>
                  </a:cubicBezTo>
                  <a:cubicBezTo>
                    <a:pt x="487299" y="639572"/>
                    <a:pt x="441579" y="753872"/>
                    <a:pt x="418719" y="875665"/>
                  </a:cubicBezTo>
                  <a:cubicBezTo>
                    <a:pt x="0" y="1119251"/>
                    <a:pt x="0" y="1119251"/>
                    <a:pt x="0" y="1119251"/>
                  </a:cubicBezTo>
                  <a:cubicBezTo>
                    <a:pt x="418719" y="1362837"/>
                    <a:pt x="418719" y="1362837"/>
                    <a:pt x="418719" y="1362837"/>
                  </a:cubicBezTo>
                  <a:cubicBezTo>
                    <a:pt x="479679" y="1644523"/>
                    <a:pt x="654685" y="1903476"/>
                    <a:pt x="913511" y="2070989"/>
                  </a:cubicBezTo>
                  <a:cubicBezTo>
                    <a:pt x="1081024" y="2169922"/>
                    <a:pt x="1271270" y="2230882"/>
                    <a:pt x="1454023" y="2238502"/>
                  </a:cubicBezTo>
                  <a:cubicBezTo>
                    <a:pt x="1454023" y="2238502"/>
                    <a:pt x="1469263" y="2238502"/>
                    <a:pt x="1469263" y="2238502"/>
                  </a:cubicBezTo>
                  <a:cubicBezTo>
                    <a:pt x="1476883" y="2238502"/>
                    <a:pt x="1492123" y="2238502"/>
                    <a:pt x="1499743" y="2238502"/>
                  </a:cubicBezTo>
                  <a:cubicBezTo>
                    <a:pt x="1507363" y="2238502"/>
                    <a:pt x="1507363" y="2238502"/>
                    <a:pt x="1507363" y="2238502"/>
                  </a:cubicBezTo>
                  <a:cubicBezTo>
                    <a:pt x="4499356" y="2238502"/>
                    <a:pt x="4499356" y="2238502"/>
                    <a:pt x="4499356" y="2238502"/>
                  </a:cubicBezTo>
                  <a:cubicBezTo>
                    <a:pt x="4499356" y="2238502"/>
                    <a:pt x="4506976" y="2238502"/>
                    <a:pt x="4506976" y="2238502"/>
                  </a:cubicBezTo>
                  <a:cubicBezTo>
                    <a:pt x="5123688" y="2238502"/>
                    <a:pt x="5626100" y="1735963"/>
                    <a:pt x="5626100" y="1119251"/>
                  </a:cubicBezTo>
                  <a:cubicBezTo>
                    <a:pt x="5626100" y="502539"/>
                    <a:pt x="5123561" y="0"/>
                    <a:pt x="4506976" y="0"/>
                  </a:cubicBezTo>
                  <a:close/>
                </a:path>
              </a:pathLst>
            </a:custGeom>
            <a:solidFill>
              <a:srgbClr val="ED849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862089" y="5219111"/>
            <a:ext cx="203800" cy="200985"/>
            <a:chOff x="0" y="0"/>
            <a:chExt cx="260640" cy="2570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60604" cy="257048"/>
            </a:xfrm>
            <a:custGeom>
              <a:avLst/>
              <a:gdLst/>
              <a:ahLst/>
              <a:cxnLst/>
              <a:rect r="r" b="b" t="t" l="l"/>
              <a:pathLst>
                <a:path h="257048" w="260604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820428" y="1976884"/>
            <a:ext cx="4205493" cy="1752570"/>
            <a:chOff x="0" y="0"/>
            <a:chExt cx="5378400" cy="22413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378323" cy="2241296"/>
            </a:xfrm>
            <a:custGeom>
              <a:avLst/>
              <a:gdLst/>
              <a:ahLst/>
              <a:cxnLst/>
              <a:rect r="r" b="b" t="t" l="l"/>
              <a:pathLst>
                <a:path h="2241296" w="5378323">
                  <a:moveTo>
                    <a:pt x="4258564" y="0"/>
                  </a:moveTo>
                  <a:cubicBezTo>
                    <a:pt x="4258564" y="0"/>
                    <a:pt x="1287526" y="0"/>
                    <a:pt x="1287526" y="0"/>
                  </a:cubicBezTo>
                  <a:cubicBezTo>
                    <a:pt x="1279906" y="0"/>
                    <a:pt x="1279906" y="0"/>
                    <a:pt x="1279906" y="0"/>
                  </a:cubicBezTo>
                  <a:cubicBezTo>
                    <a:pt x="1257046" y="0"/>
                    <a:pt x="1234186" y="0"/>
                    <a:pt x="1211326" y="0"/>
                  </a:cubicBezTo>
                  <a:cubicBezTo>
                    <a:pt x="1203706" y="0"/>
                    <a:pt x="1203706" y="0"/>
                    <a:pt x="1203706" y="0"/>
                  </a:cubicBezTo>
                  <a:cubicBezTo>
                    <a:pt x="815086" y="30480"/>
                    <a:pt x="457073" y="259207"/>
                    <a:pt x="274193" y="632714"/>
                  </a:cubicBezTo>
                  <a:cubicBezTo>
                    <a:pt x="137160" y="914781"/>
                    <a:pt x="129540" y="1227455"/>
                    <a:pt x="228600" y="1494282"/>
                  </a:cubicBezTo>
                  <a:cubicBezTo>
                    <a:pt x="0" y="1921129"/>
                    <a:pt x="0" y="1921129"/>
                    <a:pt x="0" y="1921129"/>
                  </a:cubicBezTo>
                  <a:cubicBezTo>
                    <a:pt x="479933" y="1905889"/>
                    <a:pt x="479933" y="1905889"/>
                    <a:pt x="479933" y="1905889"/>
                  </a:cubicBezTo>
                  <a:cubicBezTo>
                    <a:pt x="571373" y="1997329"/>
                    <a:pt x="670433" y="2073656"/>
                    <a:pt x="792226" y="2126996"/>
                  </a:cubicBezTo>
                  <a:cubicBezTo>
                    <a:pt x="921766" y="2195576"/>
                    <a:pt x="1066419" y="2233676"/>
                    <a:pt x="1203579" y="2241296"/>
                  </a:cubicBezTo>
                  <a:cubicBezTo>
                    <a:pt x="1226439" y="2241296"/>
                    <a:pt x="1241679" y="2241296"/>
                    <a:pt x="1256919" y="2241296"/>
                  </a:cubicBezTo>
                  <a:cubicBezTo>
                    <a:pt x="1264539" y="2241296"/>
                    <a:pt x="1264539" y="2241296"/>
                    <a:pt x="1264539" y="2241296"/>
                  </a:cubicBezTo>
                  <a:cubicBezTo>
                    <a:pt x="1272159" y="2241296"/>
                    <a:pt x="1272159" y="2241296"/>
                    <a:pt x="1272159" y="2241296"/>
                  </a:cubicBezTo>
                  <a:cubicBezTo>
                    <a:pt x="1279779" y="2241296"/>
                    <a:pt x="1279779" y="2241296"/>
                    <a:pt x="1279779" y="2241296"/>
                  </a:cubicBezTo>
                  <a:cubicBezTo>
                    <a:pt x="1295019" y="2241296"/>
                    <a:pt x="1295019" y="2241296"/>
                    <a:pt x="1295019" y="2241296"/>
                  </a:cubicBezTo>
                  <a:cubicBezTo>
                    <a:pt x="4250817" y="2241296"/>
                    <a:pt x="4250817" y="2241296"/>
                    <a:pt x="4250817" y="2241296"/>
                  </a:cubicBezTo>
                  <a:cubicBezTo>
                    <a:pt x="4250817" y="2241296"/>
                    <a:pt x="4258437" y="2241296"/>
                    <a:pt x="4258437" y="2241296"/>
                  </a:cubicBezTo>
                  <a:cubicBezTo>
                    <a:pt x="4875530" y="2241296"/>
                    <a:pt x="5378323" y="1738122"/>
                    <a:pt x="5378323" y="1120648"/>
                  </a:cubicBezTo>
                  <a:cubicBezTo>
                    <a:pt x="5378323" y="503174"/>
                    <a:pt x="4875657" y="0"/>
                    <a:pt x="4258564" y="0"/>
                  </a:cubicBezTo>
                  <a:close/>
                </a:path>
              </a:pathLst>
            </a:custGeom>
            <a:solidFill>
              <a:srgbClr val="ED849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1355966" y="3568441"/>
            <a:ext cx="203237" cy="200985"/>
            <a:chOff x="0" y="0"/>
            <a:chExt cx="259920" cy="2570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59969" cy="257048"/>
            </a:xfrm>
            <a:custGeom>
              <a:avLst/>
              <a:gdLst/>
              <a:ahLst/>
              <a:cxnLst/>
              <a:rect r="r" b="b" t="t" l="l"/>
              <a:pathLst>
                <a:path h="257048" w="259969">
                  <a:moveTo>
                    <a:pt x="0" y="128524"/>
                  </a:moveTo>
                  <a:cubicBezTo>
                    <a:pt x="0" y="57531"/>
                    <a:pt x="58166" y="0"/>
                    <a:pt x="129921" y="0"/>
                  </a:cubicBezTo>
                  <a:cubicBezTo>
                    <a:pt x="201676" y="0"/>
                    <a:pt x="259969" y="57531"/>
                    <a:pt x="259969" y="128524"/>
                  </a:cubicBezTo>
                  <a:cubicBezTo>
                    <a:pt x="259969" y="199517"/>
                    <a:pt x="201676" y="257048"/>
                    <a:pt x="129921" y="257048"/>
                  </a:cubicBezTo>
                  <a:cubicBezTo>
                    <a:pt x="58166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7361852" y="5410571"/>
            <a:ext cx="3566549" cy="70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0"/>
              </a:lnSpc>
            </a:pPr>
            <a:r>
              <a:rPr lang="en-US" b="true" sz="4610">
                <a:solidFill>
                  <a:srgbClr val="BF546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CONTENTS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8778061" y="3769426"/>
            <a:ext cx="734130" cy="855610"/>
          </a:xfrm>
          <a:custGeom>
            <a:avLst/>
            <a:gdLst/>
            <a:ahLst/>
            <a:cxnLst/>
            <a:rect r="r" b="b" t="t" l="l"/>
            <a:pathLst>
              <a:path h="855610" w="734130">
                <a:moveTo>
                  <a:pt x="0" y="0"/>
                </a:moveTo>
                <a:lnTo>
                  <a:pt x="734130" y="0"/>
                </a:lnTo>
                <a:lnTo>
                  <a:pt x="734130" y="855611"/>
                </a:lnTo>
                <a:lnTo>
                  <a:pt x="0" y="855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8165775" y="4729654"/>
            <a:ext cx="1944065" cy="4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1"/>
              </a:lnSpc>
            </a:pPr>
            <a:r>
              <a:rPr lang="en-US" sz="1548" spc="5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DONATE ORGANS</a:t>
            </a:r>
          </a:p>
          <a:p>
            <a:pPr algn="ctr" marL="0" indent="0" lvl="0">
              <a:lnSpc>
                <a:spcPts val="1981"/>
              </a:lnSpc>
            </a:pPr>
            <a:r>
              <a:rPr lang="en-US" sz="1548" spc="5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SAVE LIVES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64894" y="5044797"/>
            <a:ext cx="2551583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460762" y="7514047"/>
            <a:ext cx="1810941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ACTORS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065889" y="2580896"/>
            <a:ext cx="4066495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FUNCTIONALITIES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189839" y="5114925"/>
            <a:ext cx="3105051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TECHNOLOGY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03687" y="7575888"/>
            <a:ext cx="2590899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RELEVANCE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076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999039" y="868952"/>
            <a:ext cx="9020328" cy="7798219"/>
          </a:xfrm>
          <a:custGeom>
            <a:avLst/>
            <a:gdLst/>
            <a:ahLst/>
            <a:cxnLst/>
            <a:rect r="r" b="b" t="t" l="l"/>
            <a:pathLst>
              <a:path h="7798219" w="9020328">
                <a:moveTo>
                  <a:pt x="0" y="0"/>
                </a:moveTo>
                <a:lnTo>
                  <a:pt x="9020328" y="0"/>
                </a:lnTo>
                <a:lnTo>
                  <a:pt x="9020328" y="7798219"/>
                </a:lnTo>
                <a:lnTo>
                  <a:pt x="0" y="7798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544131"/>
            <a:ext cx="5240813" cy="3520756"/>
            <a:chOff x="0" y="0"/>
            <a:chExt cx="6987751" cy="4694341"/>
          </a:xfrm>
        </p:grpSpPr>
        <p:sp>
          <p:nvSpPr>
            <p:cNvPr name="TextBox 7" id="7"/>
            <p:cNvSpPr txBox="true"/>
            <p:nvPr/>
          </p:nvSpPr>
          <p:spPr>
            <a:xfrm rot="-621772">
              <a:off x="250009" y="959680"/>
              <a:ext cx="6558778" cy="1762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06"/>
                </a:lnSpc>
              </a:pPr>
              <a:r>
                <a:rPr lang="en-US" b="true" sz="10633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USER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621772">
              <a:off x="172563" y="2377102"/>
              <a:ext cx="6714586" cy="1727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5"/>
                </a:lnSpc>
              </a:pPr>
              <a:r>
                <a:rPr lang="en-US" b="true" sz="10494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REGISTRATION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076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403284" y="0"/>
            <a:ext cx="11301259" cy="4986681"/>
          </a:xfrm>
          <a:custGeom>
            <a:avLst/>
            <a:gdLst/>
            <a:ahLst/>
            <a:cxnLst/>
            <a:rect r="r" b="b" t="t" l="l"/>
            <a:pathLst>
              <a:path h="4986681" w="11301259">
                <a:moveTo>
                  <a:pt x="0" y="0"/>
                </a:moveTo>
                <a:lnTo>
                  <a:pt x="11301259" y="0"/>
                </a:lnTo>
                <a:lnTo>
                  <a:pt x="11301259" y="4986681"/>
                </a:lnTo>
                <a:lnTo>
                  <a:pt x="0" y="498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3284" y="5348703"/>
            <a:ext cx="11301259" cy="4986681"/>
          </a:xfrm>
          <a:custGeom>
            <a:avLst/>
            <a:gdLst/>
            <a:ahLst/>
            <a:cxnLst/>
            <a:rect r="r" b="b" t="t" l="l"/>
            <a:pathLst>
              <a:path h="4986681" w="11301259">
                <a:moveTo>
                  <a:pt x="0" y="0"/>
                </a:moveTo>
                <a:lnTo>
                  <a:pt x="11301259" y="0"/>
                </a:lnTo>
                <a:lnTo>
                  <a:pt x="11301259" y="4986680"/>
                </a:lnTo>
                <a:lnTo>
                  <a:pt x="0" y="4986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544131"/>
            <a:ext cx="5240813" cy="3520756"/>
            <a:chOff x="0" y="0"/>
            <a:chExt cx="6987751" cy="4694341"/>
          </a:xfrm>
        </p:grpSpPr>
        <p:sp>
          <p:nvSpPr>
            <p:cNvPr name="TextBox 8" id="8"/>
            <p:cNvSpPr txBox="true"/>
            <p:nvPr/>
          </p:nvSpPr>
          <p:spPr>
            <a:xfrm rot="-621772">
              <a:off x="250009" y="959680"/>
              <a:ext cx="6558778" cy="1762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06"/>
                </a:lnSpc>
              </a:pPr>
              <a:r>
                <a:rPr lang="en-US" b="true" sz="10633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ORGAN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621772">
              <a:off x="172563" y="2377102"/>
              <a:ext cx="6714586" cy="1727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5"/>
                </a:lnSpc>
              </a:pPr>
              <a:r>
                <a:rPr lang="en-US" b="true" sz="10494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MATCHING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79958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643124" y="1241935"/>
            <a:ext cx="13644876" cy="8016365"/>
          </a:xfrm>
          <a:custGeom>
            <a:avLst/>
            <a:gdLst/>
            <a:ahLst/>
            <a:cxnLst/>
            <a:rect r="r" b="b" t="t" l="l"/>
            <a:pathLst>
              <a:path h="8016365" w="13644876">
                <a:moveTo>
                  <a:pt x="0" y="0"/>
                </a:moveTo>
                <a:lnTo>
                  <a:pt x="13644876" y="0"/>
                </a:lnTo>
                <a:lnTo>
                  <a:pt x="13644876" y="8016365"/>
                </a:lnTo>
                <a:lnTo>
                  <a:pt x="0" y="8016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52959" y="1693697"/>
            <a:ext cx="5130089" cy="3449803"/>
            <a:chOff x="0" y="0"/>
            <a:chExt cx="6840119" cy="4599737"/>
          </a:xfrm>
        </p:grpSpPr>
        <p:sp>
          <p:nvSpPr>
            <p:cNvPr name="TextBox 7" id="7"/>
            <p:cNvSpPr txBox="true"/>
            <p:nvPr/>
          </p:nvSpPr>
          <p:spPr>
            <a:xfrm rot="-621772">
              <a:off x="244870" y="947569"/>
              <a:ext cx="6420625" cy="1724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7"/>
                </a:lnSpc>
              </a:pPr>
              <a:r>
                <a:rPr lang="en-US" b="true" sz="10409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Compatibility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621772">
              <a:off x="167751" y="2323217"/>
              <a:ext cx="6573152" cy="1699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19"/>
                </a:lnSpc>
              </a:pPr>
              <a:r>
                <a:rPr lang="en-US" b="true" sz="10273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Test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792885" y="427602"/>
            <a:ext cx="11495115" cy="9167354"/>
          </a:xfrm>
          <a:custGeom>
            <a:avLst/>
            <a:gdLst/>
            <a:ahLst/>
            <a:cxnLst/>
            <a:rect r="r" b="b" t="t" l="l"/>
            <a:pathLst>
              <a:path h="9167354" w="11495115">
                <a:moveTo>
                  <a:pt x="0" y="0"/>
                </a:moveTo>
                <a:lnTo>
                  <a:pt x="11495115" y="0"/>
                </a:lnTo>
                <a:lnTo>
                  <a:pt x="11495115" y="9167355"/>
                </a:lnTo>
                <a:lnTo>
                  <a:pt x="0" y="9167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28442" y="3287268"/>
            <a:ext cx="7221327" cy="4343337"/>
            <a:chOff x="0" y="0"/>
            <a:chExt cx="9628436" cy="5791117"/>
          </a:xfrm>
        </p:grpSpPr>
        <p:sp>
          <p:nvSpPr>
            <p:cNvPr name="TextBox 7" id="7"/>
            <p:cNvSpPr txBox="true"/>
            <p:nvPr/>
          </p:nvSpPr>
          <p:spPr>
            <a:xfrm rot="-621772">
              <a:off x="378045" y="1259429"/>
              <a:ext cx="9087857" cy="2090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07"/>
                </a:lnSpc>
              </a:pPr>
              <a:r>
                <a:rPr lang="en-US" b="true" sz="12634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Transplantation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621772">
              <a:off x="206036" y="2809053"/>
              <a:ext cx="9303745" cy="2162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33"/>
                </a:lnSpc>
              </a:pPr>
              <a:r>
                <a:rPr lang="en-US" b="true" sz="13042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Module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293175"/>
            <a:ext cx="16230600" cy="502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ACTIVITY</a:t>
            </a:r>
          </a:p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DIAGRAMS</a:t>
            </a:r>
          </a:p>
          <a:p>
            <a:pPr algn="ctr">
              <a:lnSpc>
                <a:spcPts val="13599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990408" y="439881"/>
            <a:ext cx="8525784" cy="9616470"/>
          </a:xfrm>
          <a:custGeom>
            <a:avLst/>
            <a:gdLst/>
            <a:ahLst/>
            <a:cxnLst/>
            <a:rect r="r" b="b" t="t" l="l"/>
            <a:pathLst>
              <a:path h="9616470" w="8525784">
                <a:moveTo>
                  <a:pt x="0" y="0"/>
                </a:moveTo>
                <a:lnTo>
                  <a:pt x="8525784" y="0"/>
                </a:lnTo>
                <a:lnTo>
                  <a:pt x="8525784" y="9616470"/>
                </a:lnTo>
                <a:lnTo>
                  <a:pt x="0" y="961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121930" y="1634989"/>
            <a:ext cx="8887345" cy="7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2"/>
              </a:lnSpc>
            </a:pPr>
            <a:r>
              <a:rPr lang="en-US" b="true" sz="5002" i="true">
                <a:solidFill>
                  <a:srgbClr val="232323"/>
                </a:solidFill>
                <a:latin typeface="Migra Ultra-Bold Italics"/>
                <a:ea typeface="Migra Ultra-Bold Italics"/>
                <a:cs typeface="Migra Ultra-Bold Italics"/>
                <a:sym typeface="Migra Ultra-Bold Italics"/>
              </a:rPr>
              <a:t>USER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605" y="2707856"/>
            <a:ext cx="6517439" cy="75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b="true" sz="5946" i="true">
                <a:solidFill>
                  <a:srgbClr val="000000"/>
                </a:solidFill>
                <a:latin typeface="Migra Ultra-Bold Italics"/>
                <a:ea typeface="Migra Ultra-Bold Italics"/>
                <a:cs typeface="Migra Ultra-Bold Italics"/>
                <a:sym typeface="Migra Ultra-Bold Italics"/>
              </a:rPr>
              <a:t>REGISTRATION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885541" y="1028700"/>
            <a:ext cx="12228361" cy="8559853"/>
          </a:xfrm>
          <a:custGeom>
            <a:avLst/>
            <a:gdLst/>
            <a:ahLst/>
            <a:cxnLst/>
            <a:rect r="r" b="b" t="t" l="l"/>
            <a:pathLst>
              <a:path h="8559853" w="12228361">
                <a:moveTo>
                  <a:pt x="0" y="0"/>
                </a:moveTo>
                <a:lnTo>
                  <a:pt x="12228362" y="0"/>
                </a:lnTo>
                <a:lnTo>
                  <a:pt x="12228362" y="8559853"/>
                </a:lnTo>
                <a:lnTo>
                  <a:pt x="0" y="8559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121930" y="1634989"/>
            <a:ext cx="8887345" cy="7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2"/>
              </a:lnSpc>
            </a:pPr>
            <a:r>
              <a:rPr lang="en-US" b="true" sz="5002" i="true">
                <a:solidFill>
                  <a:srgbClr val="232323"/>
                </a:solidFill>
                <a:latin typeface="Migra Ultra-Bold Italics"/>
                <a:ea typeface="Migra Ultra-Bold Italics"/>
                <a:cs typeface="Migra Ultra-Bold Italics"/>
                <a:sym typeface="Migra Ultra-Bold Italics"/>
              </a:rPr>
              <a:t>MATCH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605" y="2707856"/>
            <a:ext cx="6517439" cy="75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b="true" sz="5946" i="true">
                <a:solidFill>
                  <a:srgbClr val="000000"/>
                </a:solidFill>
                <a:latin typeface="Migra Ultra-Bold Italics"/>
                <a:ea typeface="Migra Ultra-Bold Italics"/>
                <a:cs typeface="Migra Ultra-Bold Italics"/>
                <a:sym typeface="Migra Ultra-Bold Italics"/>
              </a:rPr>
              <a:t>APPROVAL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962970" y="0"/>
            <a:ext cx="11325030" cy="10287000"/>
          </a:xfrm>
          <a:custGeom>
            <a:avLst/>
            <a:gdLst/>
            <a:ahLst/>
            <a:cxnLst/>
            <a:rect r="r" b="b" t="t" l="l"/>
            <a:pathLst>
              <a:path h="10287000" w="11325030">
                <a:moveTo>
                  <a:pt x="0" y="0"/>
                </a:moveTo>
                <a:lnTo>
                  <a:pt x="11325030" y="0"/>
                </a:lnTo>
                <a:lnTo>
                  <a:pt x="113250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7" t="0" r="-21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85504"/>
            <a:ext cx="7692855" cy="362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Compatibility</a:t>
            </a:r>
          </a:p>
          <a:p>
            <a:pPr algn="ctr">
              <a:lnSpc>
                <a:spcPts val="15819"/>
              </a:lnSpc>
            </a:pPr>
            <a:r>
              <a:rPr lang="en-US" sz="11299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Test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101500" y="0"/>
            <a:ext cx="10186500" cy="10287000"/>
          </a:xfrm>
          <a:custGeom>
            <a:avLst/>
            <a:gdLst/>
            <a:ahLst/>
            <a:cxnLst/>
            <a:rect r="r" b="b" t="t" l="l"/>
            <a:pathLst>
              <a:path h="10287000" w="10186500">
                <a:moveTo>
                  <a:pt x="0" y="0"/>
                </a:moveTo>
                <a:lnTo>
                  <a:pt x="10186500" y="0"/>
                </a:lnTo>
                <a:lnTo>
                  <a:pt x="10186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6" t="0" r="-192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9196" y="254324"/>
            <a:ext cx="7543056" cy="312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57"/>
              </a:lnSpc>
            </a:pPr>
            <a:r>
              <a:rPr lang="en-US" sz="7969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Transplantation</a:t>
            </a:r>
          </a:p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Module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229946" y="0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33462" y="3398328"/>
            <a:ext cx="16230600" cy="3333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BUSINESS</a:t>
            </a:r>
          </a:p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RULES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47775">
            <a:off x="14514960" y="-1866738"/>
            <a:ext cx="6985330" cy="7124670"/>
          </a:xfrm>
          <a:custGeom>
            <a:avLst/>
            <a:gdLst/>
            <a:ahLst/>
            <a:cxnLst/>
            <a:rect r="r" b="b" t="t" l="l"/>
            <a:pathLst>
              <a:path h="7124670" w="6985330">
                <a:moveTo>
                  <a:pt x="0" y="0"/>
                </a:moveTo>
                <a:lnTo>
                  <a:pt x="6985329" y="0"/>
                </a:lnTo>
                <a:lnTo>
                  <a:pt x="6985329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00360">
            <a:off x="-3525889" y="-4125907"/>
            <a:ext cx="8506661" cy="8676348"/>
          </a:xfrm>
          <a:custGeom>
            <a:avLst/>
            <a:gdLst/>
            <a:ahLst/>
            <a:cxnLst/>
            <a:rect r="r" b="b" t="t" l="l"/>
            <a:pathLst>
              <a:path h="8676348" w="8506661">
                <a:moveTo>
                  <a:pt x="0" y="0"/>
                </a:moveTo>
                <a:lnTo>
                  <a:pt x="8506662" y="0"/>
                </a:lnTo>
                <a:lnTo>
                  <a:pt x="8506662" y="8676348"/>
                </a:lnTo>
                <a:lnTo>
                  <a:pt x="0" y="8676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81825" y="2717"/>
            <a:ext cx="8158472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Objectives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107001" y="1322501"/>
            <a:ext cx="3554140" cy="4741604"/>
            <a:chOff x="0" y="0"/>
            <a:chExt cx="4738853" cy="6322139"/>
          </a:xfrm>
        </p:grpSpPr>
        <p:grpSp>
          <p:nvGrpSpPr>
            <p:cNvPr name="Group 7" id="7"/>
            <p:cNvGrpSpPr/>
            <p:nvPr/>
          </p:nvGrpSpPr>
          <p:grpSpPr>
            <a:xfrm rot="-10800000">
              <a:off x="0" y="2254743"/>
              <a:ext cx="4738853" cy="4067395"/>
              <a:chOff x="0" y="0"/>
              <a:chExt cx="2350824" cy="20177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-1270"/>
                <a:ext cx="2352094" cy="2016461"/>
              </a:xfrm>
              <a:custGeom>
                <a:avLst/>
                <a:gdLst/>
                <a:ahLst/>
                <a:cxnLst/>
                <a:rect r="r" b="b" t="t" l="l"/>
                <a:pathLst>
                  <a:path h="2016461" w="2352094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868145" y="0"/>
              <a:ext cx="3002562" cy="3002562"/>
            </a:xfrm>
            <a:custGeom>
              <a:avLst/>
              <a:gdLst/>
              <a:ahLst/>
              <a:cxnLst/>
              <a:rect r="r" b="b" t="t" l="l"/>
              <a:pathLst>
                <a:path h="3002562" w="3002562">
                  <a:moveTo>
                    <a:pt x="0" y="0"/>
                  </a:moveTo>
                  <a:lnTo>
                    <a:pt x="3002563" y="0"/>
                  </a:lnTo>
                  <a:lnTo>
                    <a:pt x="3002563" y="3002562"/>
                  </a:lnTo>
                  <a:lnTo>
                    <a:pt x="0" y="3002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82203" y="735972"/>
              <a:ext cx="1374447" cy="1505869"/>
            </a:xfrm>
            <a:custGeom>
              <a:avLst/>
              <a:gdLst/>
              <a:ahLst/>
              <a:cxnLst/>
              <a:rect r="r" b="b" t="t" l="l"/>
              <a:pathLst>
                <a:path h="1505869" w="1374447">
                  <a:moveTo>
                    <a:pt x="0" y="0"/>
                  </a:moveTo>
                  <a:lnTo>
                    <a:pt x="1374447" y="0"/>
                  </a:lnTo>
                  <a:lnTo>
                    <a:pt x="1374447" y="1505869"/>
                  </a:lnTo>
                  <a:lnTo>
                    <a:pt x="0" y="1505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34073" y="2993037"/>
              <a:ext cx="3870708" cy="3107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2"/>
                </a:lnSpc>
              </a:pPr>
              <a:r>
                <a:rPr lang="en-US" b="true" sz="2072" spc="78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Centralized Management:</a:t>
              </a:r>
            </a:p>
            <a:p>
              <a:pPr algn="ctr" marL="0" indent="0" lvl="0">
                <a:lnSpc>
                  <a:spcPts val="2235"/>
                </a:lnSpc>
              </a:pPr>
              <a:r>
                <a:rPr lang="en-US" sz="1746" spc="66">
                  <a:solidFill>
                    <a:srgbClr val="F9E2CF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 a single platform to connect donors, recipients, and hospitals for effective organ donation and transplantation.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20065" y="5143500"/>
            <a:ext cx="3723520" cy="4967576"/>
            <a:chOff x="0" y="0"/>
            <a:chExt cx="4964693" cy="6623434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2362198"/>
              <a:ext cx="4964693" cy="4261236"/>
              <a:chOff x="0" y="0"/>
              <a:chExt cx="2350824" cy="201773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-1270"/>
                <a:ext cx="2352094" cy="2016461"/>
              </a:xfrm>
              <a:custGeom>
                <a:avLst/>
                <a:gdLst/>
                <a:ahLst/>
                <a:cxnLst/>
                <a:rect r="r" b="b" t="t" l="l"/>
                <a:pathLst>
                  <a:path h="2016461" w="2352094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909519" y="0"/>
              <a:ext cx="3145656" cy="3145656"/>
            </a:xfrm>
            <a:custGeom>
              <a:avLst/>
              <a:gdLst/>
              <a:ahLst/>
              <a:cxnLst/>
              <a:rect r="r" b="b" t="t" l="l"/>
              <a:pathLst>
                <a:path h="3145656" w="3145656">
                  <a:moveTo>
                    <a:pt x="0" y="0"/>
                  </a:moveTo>
                  <a:lnTo>
                    <a:pt x="3145656" y="0"/>
                  </a:lnTo>
                  <a:lnTo>
                    <a:pt x="3145656" y="3145656"/>
                  </a:lnTo>
                  <a:lnTo>
                    <a:pt x="0" y="3145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762372" y="771046"/>
              <a:ext cx="1439950" cy="1577634"/>
            </a:xfrm>
            <a:custGeom>
              <a:avLst/>
              <a:gdLst/>
              <a:ahLst/>
              <a:cxnLst/>
              <a:rect r="r" b="b" t="t" l="l"/>
              <a:pathLst>
                <a:path h="1577634" w="1439950">
                  <a:moveTo>
                    <a:pt x="0" y="0"/>
                  </a:moveTo>
                  <a:lnTo>
                    <a:pt x="1439950" y="0"/>
                  </a:lnTo>
                  <a:lnTo>
                    <a:pt x="1439950" y="1577635"/>
                  </a:lnTo>
                  <a:lnTo>
                    <a:pt x="0" y="1577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54759" y="3136131"/>
              <a:ext cx="4055175" cy="3255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9"/>
                </a:lnSpc>
              </a:pPr>
              <a:r>
                <a:rPr lang="en-US" b="true" sz="2171" spc="82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Automated Matching:</a:t>
              </a:r>
            </a:p>
            <a:p>
              <a:pPr algn="ctr" marL="0" indent="0" lvl="0">
                <a:lnSpc>
                  <a:spcPts val="2342"/>
                </a:lnSpc>
              </a:pPr>
              <a:r>
                <a:rPr lang="en-US" b="true" sz="1829" spc="69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 compatibility criteria (e.g., blood type, urgency, organ type) to ensure fair and efficient organ allocation.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43146" y="179234"/>
            <a:ext cx="3721039" cy="4964266"/>
            <a:chOff x="0" y="0"/>
            <a:chExt cx="4961386" cy="6619021"/>
          </a:xfrm>
        </p:grpSpPr>
        <p:grpSp>
          <p:nvGrpSpPr>
            <p:cNvPr name="Group 19" id="19"/>
            <p:cNvGrpSpPr/>
            <p:nvPr/>
          </p:nvGrpSpPr>
          <p:grpSpPr>
            <a:xfrm rot="-10800000">
              <a:off x="0" y="2360624"/>
              <a:ext cx="4961386" cy="4258397"/>
              <a:chOff x="0" y="0"/>
              <a:chExt cx="2350824" cy="201773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-1270"/>
                <a:ext cx="2352094" cy="2016461"/>
              </a:xfrm>
              <a:custGeom>
                <a:avLst/>
                <a:gdLst/>
                <a:ahLst/>
                <a:cxnLst/>
                <a:rect r="r" b="b" t="t" l="l"/>
                <a:pathLst>
                  <a:path h="2016461" w="2352094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908913" y="0"/>
              <a:ext cx="3143560" cy="3143560"/>
            </a:xfrm>
            <a:custGeom>
              <a:avLst/>
              <a:gdLst/>
              <a:ahLst/>
              <a:cxnLst/>
              <a:rect r="r" b="b" t="t" l="l"/>
              <a:pathLst>
                <a:path h="3143560" w="3143560">
                  <a:moveTo>
                    <a:pt x="0" y="0"/>
                  </a:moveTo>
                  <a:lnTo>
                    <a:pt x="3143560" y="0"/>
                  </a:lnTo>
                  <a:lnTo>
                    <a:pt x="3143560" y="3143560"/>
                  </a:lnTo>
                  <a:lnTo>
                    <a:pt x="0" y="3143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761198" y="770533"/>
              <a:ext cx="1438990" cy="1576583"/>
            </a:xfrm>
            <a:custGeom>
              <a:avLst/>
              <a:gdLst/>
              <a:ahLst/>
              <a:cxnLst/>
              <a:rect r="r" b="b" t="t" l="l"/>
              <a:pathLst>
                <a:path h="1576583" w="1438990">
                  <a:moveTo>
                    <a:pt x="0" y="0"/>
                  </a:moveTo>
                  <a:lnTo>
                    <a:pt x="1438990" y="0"/>
                  </a:lnTo>
                  <a:lnTo>
                    <a:pt x="1438990" y="1576583"/>
                  </a:lnTo>
                  <a:lnTo>
                    <a:pt x="0" y="1576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454456" y="3134035"/>
              <a:ext cx="4052473" cy="2863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b="true" sz="2169" spc="82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Encourage Organ Donation:</a:t>
              </a:r>
            </a:p>
            <a:p>
              <a:pPr algn="ctr" marL="0" indent="0" lvl="0">
                <a:lnSpc>
                  <a:spcPts val="2340"/>
                </a:lnSpc>
              </a:pPr>
              <a:r>
                <a:rPr lang="en-US" b="true" sz="1828" spc="69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Simplify registration to motivate individuals to donate organs and raise awareness about its importance.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661141" y="5143500"/>
            <a:ext cx="3723520" cy="4967576"/>
            <a:chOff x="0" y="0"/>
            <a:chExt cx="4964693" cy="6623434"/>
          </a:xfrm>
        </p:grpSpPr>
        <p:grpSp>
          <p:nvGrpSpPr>
            <p:cNvPr name="Group 25" id="25"/>
            <p:cNvGrpSpPr/>
            <p:nvPr/>
          </p:nvGrpSpPr>
          <p:grpSpPr>
            <a:xfrm rot="-10800000">
              <a:off x="0" y="2362198"/>
              <a:ext cx="4964693" cy="4261236"/>
              <a:chOff x="0" y="0"/>
              <a:chExt cx="2350824" cy="201773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-1270"/>
                <a:ext cx="2352094" cy="2016461"/>
              </a:xfrm>
              <a:custGeom>
                <a:avLst/>
                <a:gdLst/>
                <a:ahLst/>
                <a:cxnLst/>
                <a:rect r="r" b="b" t="t" l="l"/>
                <a:pathLst>
                  <a:path h="2016461" w="2352094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909519" y="0"/>
              <a:ext cx="3145656" cy="3145656"/>
            </a:xfrm>
            <a:custGeom>
              <a:avLst/>
              <a:gdLst/>
              <a:ahLst/>
              <a:cxnLst/>
              <a:rect r="r" b="b" t="t" l="l"/>
              <a:pathLst>
                <a:path h="3145656" w="3145656">
                  <a:moveTo>
                    <a:pt x="0" y="0"/>
                  </a:moveTo>
                  <a:lnTo>
                    <a:pt x="3145656" y="0"/>
                  </a:lnTo>
                  <a:lnTo>
                    <a:pt x="3145656" y="3145656"/>
                  </a:lnTo>
                  <a:lnTo>
                    <a:pt x="0" y="3145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762372" y="771046"/>
              <a:ext cx="1439950" cy="1577634"/>
            </a:xfrm>
            <a:custGeom>
              <a:avLst/>
              <a:gdLst/>
              <a:ahLst/>
              <a:cxnLst/>
              <a:rect r="r" b="b" t="t" l="l"/>
              <a:pathLst>
                <a:path h="1577634" w="1439950">
                  <a:moveTo>
                    <a:pt x="0" y="0"/>
                  </a:moveTo>
                  <a:lnTo>
                    <a:pt x="1439950" y="0"/>
                  </a:lnTo>
                  <a:lnTo>
                    <a:pt x="1439950" y="1577635"/>
                  </a:lnTo>
                  <a:lnTo>
                    <a:pt x="0" y="1577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454759" y="3136131"/>
              <a:ext cx="4055175" cy="2864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9"/>
                </a:lnSpc>
              </a:pPr>
              <a:r>
                <a:rPr lang="en-US" b="true" sz="2171" spc="82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Real-Time Notifications:</a:t>
              </a:r>
            </a:p>
            <a:p>
              <a:pPr algn="ctr" marL="0" indent="0" lvl="0">
                <a:lnSpc>
                  <a:spcPts val="2342"/>
                </a:lnSpc>
              </a:pPr>
              <a:r>
                <a:rPr lang="en-US" b="true" sz="1829" spc="69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Notify donors, recipients, and hospitals promptly about matches and updates in the system.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384661" y="486002"/>
            <a:ext cx="3622964" cy="4833422"/>
            <a:chOff x="0" y="0"/>
            <a:chExt cx="4830618" cy="6444563"/>
          </a:xfrm>
        </p:grpSpPr>
        <p:grpSp>
          <p:nvGrpSpPr>
            <p:cNvPr name="Group 31" id="31"/>
            <p:cNvGrpSpPr/>
            <p:nvPr/>
          </p:nvGrpSpPr>
          <p:grpSpPr>
            <a:xfrm rot="-10800000">
              <a:off x="0" y="2298405"/>
              <a:ext cx="4830618" cy="4146158"/>
              <a:chOff x="0" y="0"/>
              <a:chExt cx="2350824" cy="201773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-1270"/>
                <a:ext cx="2352094" cy="2016461"/>
              </a:xfrm>
              <a:custGeom>
                <a:avLst/>
                <a:gdLst/>
                <a:ahLst/>
                <a:cxnLst/>
                <a:rect r="r" b="b" t="t" l="l"/>
                <a:pathLst>
                  <a:path h="2016461" w="2352094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884956" y="0"/>
              <a:ext cx="3060705" cy="3060705"/>
            </a:xfrm>
            <a:custGeom>
              <a:avLst/>
              <a:gdLst/>
              <a:ahLst/>
              <a:cxnLst/>
              <a:rect r="r" b="b" t="t" l="l"/>
              <a:pathLst>
                <a:path h="3060705" w="3060705">
                  <a:moveTo>
                    <a:pt x="0" y="0"/>
                  </a:moveTo>
                  <a:lnTo>
                    <a:pt x="3060706" y="0"/>
                  </a:lnTo>
                  <a:lnTo>
                    <a:pt x="3060706" y="3060705"/>
                  </a:lnTo>
                  <a:lnTo>
                    <a:pt x="0" y="3060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714778" y="750224"/>
              <a:ext cx="1401063" cy="1535029"/>
            </a:xfrm>
            <a:custGeom>
              <a:avLst/>
              <a:gdLst/>
              <a:ahLst/>
              <a:cxnLst/>
              <a:rect r="r" b="b" t="t" l="l"/>
              <a:pathLst>
                <a:path h="1535029" w="1401063">
                  <a:moveTo>
                    <a:pt x="0" y="0"/>
                  </a:moveTo>
                  <a:lnTo>
                    <a:pt x="1401063" y="0"/>
                  </a:lnTo>
                  <a:lnTo>
                    <a:pt x="1401063" y="1535029"/>
                  </a:lnTo>
                  <a:lnTo>
                    <a:pt x="0" y="1535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442478" y="3449595"/>
              <a:ext cx="3945662" cy="196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4"/>
                </a:lnSpc>
              </a:pPr>
              <a:r>
                <a:rPr lang="en-US" b="true" sz="2112" spc="80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Transparency:</a:t>
              </a:r>
            </a:p>
            <a:p>
              <a:pPr algn="ctr" marL="0" indent="0" lvl="0">
                <a:lnSpc>
                  <a:spcPts val="2279"/>
                </a:lnSpc>
              </a:pPr>
              <a:r>
                <a:rPr lang="en-US" b="true" sz="1780" spc="67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Build trust through a transparent organ allocation process and real-time updates.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35840" y="0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92602" y="594995"/>
            <a:ext cx="18288000" cy="893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• Registrations for Donors, Recipients, and Hospitals must be reviewed and approved by the Admin before granting access to the system.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• Donation Consent can be revoked at any time before a match is approved by the Admin. 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• Priority will be given based on medical urgency, compatibility, and waiting time.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• Matches must be reviewed and approved by the Admin before proceeding to compatibil ity tests.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35840" y="0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92602" y="1758835"/>
            <a:ext cx="18288000" cy="497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• Only verified hospitals can perform compatibility tests and transplantation procedures. 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• Admin must review all registrations (Donors, Recipients, Hospitals) within 24–48 hours of submission. • Complaints must be addressed by the Admin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255687" y="2788831"/>
            <a:ext cx="10568383" cy="435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27"/>
              </a:lnSpc>
            </a:pPr>
            <a:r>
              <a:rPr lang="en-US" sz="12162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Feasibility Study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27545"/>
            <a:ext cx="12052207" cy="173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Technical Feasibility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667905"/>
            <a:ext cx="17686002" cy="920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 Flutter ensures seamless cross-platform compatibility; Dart provides responsive UI an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smooth performance.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Backend: Node.js enables fast, scalable server-side logic and organ matching algorithms via RESTful APIs.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Database: MongoDB offers flexible, scalable, and efficient data management for donor/recipient profiles and transaction logs.</a:t>
            </a:r>
          </a:p>
          <a:p>
            <a:pPr algn="just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27545"/>
            <a:ext cx="12052207" cy="173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Ecnomic Feasibility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0999" y="2532936"/>
            <a:ext cx="17686002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Open-source technologies (Flutter, Node.js, MongoDB) reduce licensing costs.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Automation lowers administrative expenses and saves time.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 investment is justified by long-term cost optimization.</a:t>
            </a:r>
          </a:p>
          <a:p>
            <a:pPr algn="just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27545"/>
            <a:ext cx="13671368" cy="173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Operational Feasibility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0999" y="2532936"/>
            <a:ext cx="17686002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Intuitive UI ensures a consistent user experience across mobile and web.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Automates organ matching.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Enhances trust and transparency through notifications and secure data management.</a:t>
            </a:r>
          </a:p>
          <a:p>
            <a:pPr algn="just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08316" y="3665114"/>
            <a:ext cx="13671368" cy="51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SYSTEM ENVIRONMENT</a:t>
            </a:r>
          </a:p>
          <a:p>
            <a:pPr algn="ctr">
              <a:lnSpc>
                <a:spcPts val="13536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1284892" y="14855"/>
            <a:ext cx="16510446" cy="51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Hardware Environment</a:t>
            </a:r>
          </a:p>
          <a:p>
            <a:pPr algn="ctr">
              <a:lnSpc>
                <a:spcPts val="13536"/>
              </a:lnSpc>
            </a:pPr>
          </a:p>
          <a:p>
            <a:pPr algn="ctr">
              <a:lnSpc>
                <a:spcPts val="1353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50833" y="2043261"/>
            <a:ext cx="17851411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1.Client Devices: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a.Smartphones and PCs for donors, recipients, and hospital staff.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b.Minimum: Dual-core processor, 4GB RAM, 500MB storage.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2.Server Requirements: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a.High-performance server with the following: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i.    Quad-core processor or higher.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ii.    16GB RAM minimum.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iii.    1TB storage with SSD for fast data access.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iv.    Reliable internet connectivity for seamless operations.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3.Networking: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a.Secure, high-speed network for communication between client devices and the      server.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1284892" y="14855"/>
            <a:ext cx="16510446" cy="51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Software Environment</a:t>
            </a:r>
          </a:p>
          <a:p>
            <a:pPr algn="ctr">
              <a:lnSpc>
                <a:spcPts val="13536"/>
              </a:lnSpc>
            </a:pPr>
          </a:p>
          <a:p>
            <a:pPr algn="ctr">
              <a:lnSpc>
                <a:spcPts val="1353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50833" y="2043261"/>
            <a:ext cx="17851411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1.Frontend: Flutter (Dart Language) for cross-platform mobile and web application development.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2.Backend: Node.js for efficient server-side logic and API handling.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3.Database: MongoDB for scalable, NoSQL-based data management.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4.Server OS: Linux (Ubuntu) for high performance, reliability, and cost-effectiveness.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5.Development Tools: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·Android Studio for Flutter development.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·VS Code for backend development.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·Postman for API testing.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6.APIs &amp; Frameworks: RESTful APIs for frontend-backend communication.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21821"/>
            <a:ext cx="16230600" cy="16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PAPERS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5284" y="-1169680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059" y="7960836"/>
            <a:ext cx="4039982" cy="3834310"/>
          </a:xfrm>
          <a:custGeom>
            <a:avLst/>
            <a:gdLst/>
            <a:ahLst/>
            <a:cxnLst/>
            <a:rect r="r" b="b" t="t" l="l"/>
            <a:pathLst>
              <a:path h="3834310" w="4039982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95284" y="7200900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52552" y="-1435811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603853" y="5187303"/>
            <a:ext cx="4594139" cy="1356714"/>
            <a:chOff x="0" y="0"/>
            <a:chExt cx="3793216" cy="1120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3794486" cy="1118920"/>
            </a:xfrm>
            <a:custGeom>
              <a:avLst/>
              <a:gdLst/>
              <a:ahLst/>
              <a:cxnLst/>
              <a:rect r="r" b="b" t="t" l="l"/>
              <a:pathLst>
                <a:path h="1118920" w="3794486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358103" y="8074672"/>
            <a:ext cx="1314058" cy="979571"/>
          </a:xfrm>
          <a:custGeom>
            <a:avLst/>
            <a:gdLst/>
            <a:ahLst/>
            <a:cxnLst/>
            <a:rect r="r" b="b" t="t" l="l"/>
            <a:pathLst>
              <a:path h="979571" w="1314058">
                <a:moveTo>
                  <a:pt x="0" y="0"/>
                </a:moveTo>
                <a:lnTo>
                  <a:pt x="1314058" y="0"/>
                </a:lnTo>
                <a:lnTo>
                  <a:pt x="1314058" y="979570"/>
                </a:lnTo>
                <a:lnTo>
                  <a:pt x="0" y="979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8735" y="903037"/>
            <a:ext cx="11750530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63204" y="2338294"/>
            <a:ext cx="7183292" cy="2281336"/>
            <a:chOff x="0" y="0"/>
            <a:chExt cx="9577723" cy="3041782"/>
          </a:xfrm>
        </p:grpSpPr>
        <p:grpSp>
          <p:nvGrpSpPr>
            <p:cNvPr name="Group 12" id="12"/>
            <p:cNvGrpSpPr/>
            <p:nvPr/>
          </p:nvGrpSpPr>
          <p:grpSpPr>
            <a:xfrm rot="-10800000">
              <a:off x="0" y="0"/>
              <a:ext cx="9577723" cy="3041782"/>
              <a:chOff x="0" y="0"/>
              <a:chExt cx="6849211" cy="217523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-1270"/>
                <a:ext cx="6850481" cy="2173966"/>
              </a:xfrm>
              <a:custGeom>
                <a:avLst/>
                <a:gdLst/>
                <a:ahLst/>
                <a:cxnLst/>
                <a:rect r="r" b="b" t="t" l="l"/>
                <a:pathLst>
                  <a:path h="2173966" w="6850481">
                    <a:moveTo>
                      <a:pt x="6839051" y="27940"/>
                    </a:moveTo>
                    <a:cubicBezTo>
                      <a:pt x="6830161" y="24130"/>
                      <a:pt x="6821271" y="21590"/>
                      <a:pt x="6812381" y="21590"/>
                    </a:cubicBezTo>
                    <a:cubicBezTo>
                      <a:pt x="6785711" y="20320"/>
                      <a:pt x="6684803" y="20320"/>
                      <a:pt x="6571210" y="17780"/>
                    </a:cubicBezTo>
                    <a:cubicBezTo>
                      <a:pt x="6311567" y="12700"/>
                      <a:pt x="6057335" y="6350"/>
                      <a:pt x="5797693" y="3810"/>
                    </a:cubicBezTo>
                    <a:cubicBezTo>
                      <a:pt x="5586733" y="1270"/>
                      <a:pt x="5381184" y="3810"/>
                      <a:pt x="5170225" y="2540"/>
                    </a:cubicBezTo>
                    <a:cubicBezTo>
                      <a:pt x="5078268" y="2540"/>
                      <a:pt x="4986312" y="0"/>
                      <a:pt x="4894355" y="2540"/>
                    </a:cubicBezTo>
                    <a:cubicBezTo>
                      <a:pt x="4672577" y="10160"/>
                      <a:pt x="4450800" y="11430"/>
                      <a:pt x="4223613" y="8890"/>
                    </a:cubicBezTo>
                    <a:cubicBezTo>
                      <a:pt x="4110020" y="7620"/>
                      <a:pt x="3996426" y="7620"/>
                      <a:pt x="3882833" y="7620"/>
                    </a:cubicBezTo>
                    <a:cubicBezTo>
                      <a:pt x="3677283" y="7620"/>
                      <a:pt x="3471733" y="7620"/>
                      <a:pt x="3266184" y="6350"/>
                    </a:cubicBezTo>
                    <a:cubicBezTo>
                      <a:pt x="3049815" y="5080"/>
                      <a:pt x="918587" y="2540"/>
                      <a:pt x="707628" y="1270"/>
                    </a:cubicBezTo>
                    <a:cubicBezTo>
                      <a:pt x="534533" y="0"/>
                      <a:pt x="366848" y="1270"/>
                      <a:pt x="193753" y="1270"/>
                    </a:cubicBezTo>
                    <a:cubicBezTo>
                      <a:pt x="74751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33514"/>
                      <a:pt x="16510" y="227260"/>
                      <a:pt x="17780" y="319362"/>
                    </a:cubicBezTo>
                    <a:cubicBezTo>
                      <a:pt x="19050" y="413108"/>
                      <a:pt x="17780" y="506854"/>
                      <a:pt x="16510" y="602245"/>
                    </a:cubicBezTo>
                    <a:cubicBezTo>
                      <a:pt x="15240" y="699280"/>
                      <a:pt x="2540" y="1717332"/>
                      <a:pt x="2540" y="1814367"/>
                    </a:cubicBezTo>
                    <a:cubicBezTo>
                      <a:pt x="2540" y="1909758"/>
                      <a:pt x="1270" y="2005149"/>
                      <a:pt x="0" y="2100540"/>
                    </a:cubicBezTo>
                    <a:cubicBezTo>
                      <a:pt x="0" y="2119356"/>
                      <a:pt x="3810" y="2129516"/>
                      <a:pt x="15240" y="2134596"/>
                    </a:cubicBezTo>
                    <a:cubicBezTo>
                      <a:pt x="22860" y="2138406"/>
                      <a:pt x="31750" y="2140946"/>
                      <a:pt x="40640" y="2142216"/>
                    </a:cubicBezTo>
                    <a:cubicBezTo>
                      <a:pt x="188344" y="2147296"/>
                      <a:pt x="393894" y="2151106"/>
                      <a:pt x="599444" y="2156186"/>
                    </a:cubicBezTo>
                    <a:cubicBezTo>
                      <a:pt x="713037" y="2158726"/>
                      <a:pt x="826630" y="2163806"/>
                      <a:pt x="940224" y="2165076"/>
                    </a:cubicBezTo>
                    <a:cubicBezTo>
                      <a:pt x="1129546" y="2167616"/>
                      <a:pt x="3239137" y="2168886"/>
                      <a:pt x="3428459" y="2170156"/>
                    </a:cubicBezTo>
                    <a:cubicBezTo>
                      <a:pt x="3455505" y="2170156"/>
                      <a:pt x="3482551" y="2170156"/>
                      <a:pt x="3509597" y="2170156"/>
                    </a:cubicBezTo>
                    <a:cubicBezTo>
                      <a:pt x="3639419" y="2170156"/>
                      <a:pt x="3774649" y="2168886"/>
                      <a:pt x="3904469" y="2168886"/>
                    </a:cubicBezTo>
                    <a:cubicBezTo>
                      <a:pt x="4055927" y="2168886"/>
                      <a:pt x="4201976" y="2170156"/>
                      <a:pt x="4353434" y="2170156"/>
                    </a:cubicBezTo>
                    <a:cubicBezTo>
                      <a:pt x="4575211" y="2170156"/>
                      <a:pt x="4802398" y="2170156"/>
                      <a:pt x="5024176" y="2170156"/>
                    </a:cubicBezTo>
                    <a:cubicBezTo>
                      <a:pt x="5229725" y="2170156"/>
                      <a:pt x="5435275" y="2171426"/>
                      <a:pt x="5640825" y="2172696"/>
                    </a:cubicBezTo>
                    <a:cubicBezTo>
                      <a:pt x="5732782" y="2172696"/>
                      <a:pt x="5830148" y="2173966"/>
                      <a:pt x="5922104" y="2173966"/>
                    </a:cubicBezTo>
                    <a:cubicBezTo>
                      <a:pt x="6219611" y="2172696"/>
                      <a:pt x="6511708" y="2166346"/>
                      <a:pt x="6789520" y="2166346"/>
                    </a:cubicBezTo>
                    <a:cubicBezTo>
                      <a:pt x="6793331" y="2166346"/>
                      <a:pt x="6798411" y="2163806"/>
                      <a:pt x="6802220" y="2161266"/>
                    </a:cubicBezTo>
                    <a:cubicBezTo>
                      <a:pt x="6807301" y="2157456"/>
                      <a:pt x="6809841" y="2151106"/>
                      <a:pt x="6812381" y="2148566"/>
                    </a:cubicBezTo>
                    <a:cubicBezTo>
                      <a:pt x="6813651" y="2089027"/>
                      <a:pt x="6814920" y="2019951"/>
                      <a:pt x="6816191" y="1950875"/>
                    </a:cubicBezTo>
                    <a:cubicBezTo>
                      <a:pt x="6817461" y="1843971"/>
                      <a:pt x="6827620" y="817697"/>
                      <a:pt x="6828891" y="710793"/>
                    </a:cubicBezTo>
                    <a:cubicBezTo>
                      <a:pt x="6828891" y="646651"/>
                      <a:pt x="6830161" y="582509"/>
                      <a:pt x="6831431" y="518367"/>
                    </a:cubicBezTo>
                    <a:cubicBezTo>
                      <a:pt x="6832701" y="449290"/>
                      <a:pt x="6833970" y="380214"/>
                      <a:pt x="6836511" y="311138"/>
                    </a:cubicBezTo>
                    <a:cubicBezTo>
                      <a:pt x="6837781" y="270021"/>
                      <a:pt x="6837781" y="227260"/>
                      <a:pt x="6842861" y="186143"/>
                    </a:cubicBezTo>
                    <a:cubicBezTo>
                      <a:pt x="6847941" y="136803"/>
                      <a:pt x="6850481" y="89108"/>
                      <a:pt x="6849211" y="44450"/>
                    </a:cubicBezTo>
                    <a:cubicBezTo>
                      <a:pt x="6849211" y="38100"/>
                      <a:pt x="6845401" y="30480"/>
                      <a:pt x="6839051" y="2794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46134" y="435888"/>
              <a:ext cx="9021780" cy="2150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en-US" sz="2000" spc="76" b="true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User Management: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Verify and approve registrations of donors, recipients, and hospitals.</a:t>
              </a:r>
            </a:p>
            <a:p>
              <a:pPr algn="l" marL="0" indent="0" lvl="0">
                <a:lnSpc>
                  <a:spcPts val="2560"/>
                </a:lnSpc>
              </a:pPr>
              <a:r>
                <a:rPr lang="en-US" b="true" sz="2000" spc="76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 Validation: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Ensure that all medical records and personal information submitted by users are accurate and complete.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15132" y="4919564"/>
            <a:ext cx="7183292" cy="2281336"/>
            <a:chOff x="0" y="0"/>
            <a:chExt cx="9577723" cy="3041782"/>
          </a:xfrm>
        </p:grpSpPr>
        <p:grpSp>
          <p:nvGrpSpPr>
            <p:cNvPr name="Group 16" id="16"/>
            <p:cNvGrpSpPr/>
            <p:nvPr/>
          </p:nvGrpSpPr>
          <p:grpSpPr>
            <a:xfrm rot="-10800000">
              <a:off x="0" y="0"/>
              <a:ext cx="9577723" cy="3041782"/>
              <a:chOff x="0" y="0"/>
              <a:chExt cx="6849211" cy="217523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-1270"/>
                <a:ext cx="6850481" cy="2173966"/>
              </a:xfrm>
              <a:custGeom>
                <a:avLst/>
                <a:gdLst/>
                <a:ahLst/>
                <a:cxnLst/>
                <a:rect r="r" b="b" t="t" l="l"/>
                <a:pathLst>
                  <a:path h="2173966" w="6850481">
                    <a:moveTo>
                      <a:pt x="6839051" y="27940"/>
                    </a:moveTo>
                    <a:cubicBezTo>
                      <a:pt x="6830161" y="24130"/>
                      <a:pt x="6821271" y="21590"/>
                      <a:pt x="6812381" y="21590"/>
                    </a:cubicBezTo>
                    <a:cubicBezTo>
                      <a:pt x="6785711" y="20320"/>
                      <a:pt x="6684803" y="20320"/>
                      <a:pt x="6571210" y="17780"/>
                    </a:cubicBezTo>
                    <a:cubicBezTo>
                      <a:pt x="6311567" y="12700"/>
                      <a:pt x="6057335" y="6350"/>
                      <a:pt x="5797693" y="3810"/>
                    </a:cubicBezTo>
                    <a:cubicBezTo>
                      <a:pt x="5586733" y="1270"/>
                      <a:pt x="5381184" y="3810"/>
                      <a:pt x="5170225" y="2540"/>
                    </a:cubicBezTo>
                    <a:cubicBezTo>
                      <a:pt x="5078268" y="2540"/>
                      <a:pt x="4986312" y="0"/>
                      <a:pt x="4894355" y="2540"/>
                    </a:cubicBezTo>
                    <a:cubicBezTo>
                      <a:pt x="4672577" y="10160"/>
                      <a:pt x="4450800" y="11430"/>
                      <a:pt x="4223613" y="8890"/>
                    </a:cubicBezTo>
                    <a:cubicBezTo>
                      <a:pt x="4110020" y="7620"/>
                      <a:pt x="3996426" y="7620"/>
                      <a:pt x="3882833" y="7620"/>
                    </a:cubicBezTo>
                    <a:cubicBezTo>
                      <a:pt x="3677283" y="7620"/>
                      <a:pt x="3471733" y="7620"/>
                      <a:pt x="3266184" y="6350"/>
                    </a:cubicBezTo>
                    <a:cubicBezTo>
                      <a:pt x="3049815" y="5080"/>
                      <a:pt x="918587" y="2540"/>
                      <a:pt x="707628" y="1270"/>
                    </a:cubicBezTo>
                    <a:cubicBezTo>
                      <a:pt x="534533" y="0"/>
                      <a:pt x="366848" y="1270"/>
                      <a:pt x="193753" y="1270"/>
                    </a:cubicBezTo>
                    <a:cubicBezTo>
                      <a:pt x="74751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33514"/>
                      <a:pt x="16510" y="227260"/>
                      <a:pt x="17780" y="319362"/>
                    </a:cubicBezTo>
                    <a:cubicBezTo>
                      <a:pt x="19050" y="413108"/>
                      <a:pt x="17780" y="506854"/>
                      <a:pt x="16510" y="602245"/>
                    </a:cubicBezTo>
                    <a:cubicBezTo>
                      <a:pt x="15240" y="699280"/>
                      <a:pt x="2540" y="1717332"/>
                      <a:pt x="2540" y="1814367"/>
                    </a:cubicBezTo>
                    <a:cubicBezTo>
                      <a:pt x="2540" y="1909758"/>
                      <a:pt x="1270" y="2005149"/>
                      <a:pt x="0" y="2100540"/>
                    </a:cubicBezTo>
                    <a:cubicBezTo>
                      <a:pt x="0" y="2119356"/>
                      <a:pt x="3810" y="2129516"/>
                      <a:pt x="15240" y="2134596"/>
                    </a:cubicBezTo>
                    <a:cubicBezTo>
                      <a:pt x="22860" y="2138406"/>
                      <a:pt x="31750" y="2140946"/>
                      <a:pt x="40640" y="2142216"/>
                    </a:cubicBezTo>
                    <a:cubicBezTo>
                      <a:pt x="188344" y="2147296"/>
                      <a:pt x="393894" y="2151106"/>
                      <a:pt x="599444" y="2156186"/>
                    </a:cubicBezTo>
                    <a:cubicBezTo>
                      <a:pt x="713037" y="2158726"/>
                      <a:pt x="826630" y="2163806"/>
                      <a:pt x="940224" y="2165076"/>
                    </a:cubicBezTo>
                    <a:cubicBezTo>
                      <a:pt x="1129546" y="2167616"/>
                      <a:pt x="3239137" y="2168886"/>
                      <a:pt x="3428459" y="2170156"/>
                    </a:cubicBezTo>
                    <a:cubicBezTo>
                      <a:pt x="3455505" y="2170156"/>
                      <a:pt x="3482551" y="2170156"/>
                      <a:pt x="3509597" y="2170156"/>
                    </a:cubicBezTo>
                    <a:cubicBezTo>
                      <a:pt x="3639419" y="2170156"/>
                      <a:pt x="3774649" y="2168886"/>
                      <a:pt x="3904469" y="2168886"/>
                    </a:cubicBezTo>
                    <a:cubicBezTo>
                      <a:pt x="4055927" y="2168886"/>
                      <a:pt x="4201976" y="2170156"/>
                      <a:pt x="4353434" y="2170156"/>
                    </a:cubicBezTo>
                    <a:cubicBezTo>
                      <a:pt x="4575211" y="2170156"/>
                      <a:pt x="4802398" y="2170156"/>
                      <a:pt x="5024176" y="2170156"/>
                    </a:cubicBezTo>
                    <a:cubicBezTo>
                      <a:pt x="5229725" y="2170156"/>
                      <a:pt x="5435275" y="2171426"/>
                      <a:pt x="5640825" y="2172696"/>
                    </a:cubicBezTo>
                    <a:cubicBezTo>
                      <a:pt x="5732782" y="2172696"/>
                      <a:pt x="5830148" y="2173966"/>
                      <a:pt x="5922104" y="2173966"/>
                    </a:cubicBezTo>
                    <a:cubicBezTo>
                      <a:pt x="6219611" y="2172696"/>
                      <a:pt x="6511708" y="2166346"/>
                      <a:pt x="6789520" y="2166346"/>
                    </a:cubicBezTo>
                    <a:cubicBezTo>
                      <a:pt x="6793331" y="2166346"/>
                      <a:pt x="6798411" y="2163806"/>
                      <a:pt x="6802220" y="2161266"/>
                    </a:cubicBezTo>
                    <a:cubicBezTo>
                      <a:pt x="6807301" y="2157456"/>
                      <a:pt x="6809841" y="2151106"/>
                      <a:pt x="6812381" y="2148566"/>
                    </a:cubicBezTo>
                    <a:cubicBezTo>
                      <a:pt x="6813651" y="2089027"/>
                      <a:pt x="6814920" y="2019951"/>
                      <a:pt x="6816191" y="1950875"/>
                    </a:cubicBezTo>
                    <a:cubicBezTo>
                      <a:pt x="6817461" y="1843971"/>
                      <a:pt x="6827620" y="817697"/>
                      <a:pt x="6828891" y="710793"/>
                    </a:cubicBezTo>
                    <a:cubicBezTo>
                      <a:pt x="6828891" y="646651"/>
                      <a:pt x="6830161" y="582509"/>
                      <a:pt x="6831431" y="518367"/>
                    </a:cubicBezTo>
                    <a:cubicBezTo>
                      <a:pt x="6832701" y="449290"/>
                      <a:pt x="6833970" y="380214"/>
                      <a:pt x="6836511" y="311138"/>
                    </a:cubicBezTo>
                    <a:cubicBezTo>
                      <a:pt x="6837781" y="270021"/>
                      <a:pt x="6837781" y="227260"/>
                      <a:pt x="6842861" y="186143"/>
                    </a:cubicBezTo>
                    <a:cubicBezTo>
                      <a:pt x="6847941" y="136803"/>
                      <a:pt x="6850481" y="89108"/>
                      <a:pt x="6849211" y="44450"/>
                    </a:cubicBezTo>
                    <a:cubicBezTo>
                      <a:pt x="6849211" y="38100"/>
                      <a:pt x="6845401" y="30480"/>
                      <a:pt x="6839051" y="2794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46134" y="219988"/>
              <a:ext cx="9021780" cy="2582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en-US" sz="2000" spc="76" b="true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System Monitoring: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Monitor organ allocation processes to maintain fairness and transparency.</a:t>
              </a:r>
            </a:p>
            <a:p>
              <a:pPr algn="l">
                <a:lnSpc>
                  <a:spcPts val="2560"/>
                </a:lnSpc>
              </a:pPr>
              <a:r>
                <a:rPr lang="en-US" sz="2000" spc="76" b="true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Database Maintenance: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Manage and update the central database, including adding or removing records as necessary.</a:t>
              </a:r>
            </a:p>
            <a:p>
              <a:pPr algn="l" marL="0" indent="0" lvl="0">
                <a:lnSpc>
                  <a:spcPts val="25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54421" y="7423789"/>
            <a:ext cx="7183292" cy="2281336"/>
            <a:chOff x="0" y="0"/>
            <a:chExt cx="9577723" cy="3041782"/>
          </a:xfrm>
        </p:grpSpPr>
        <p:grpSp>
          <p:nvGrpSpPr>
            <p:cNvPr name="Group 20" id="20"/>
            <p:cNvGrpSpPr/>
            <p:nvPr/>
          </p:nvGrpSpPr>
          <p:grpSpPr>
            <a:xfrm rot="-10800000">
              <a:off x="0" y="0"/>
              <a:ext cx="9577723" cy="3041782"/>
              <a:chOff x="0" y="0"/>
              <a:chExt cx="6849211" cy="217523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-1270"/>
                <a:ext cx="6850481" cy="2173966"/>
              </a:xfrm>
              <a:custGeom>
                <a:avLst/>
                <a:gdLst/>
                <a:ahLst/>
                <a:cxnLst/>
                <a:rect r="r" b="b" t="t" l="l"/>
                <a:pathLst>
                  <a:path h="2173966" w="6850481">
                    <a:moveTo>
                      <a:pt x="6839051" y="27940"/>
                    </a:moveTo>
                    <a:cubicBezTo>
                      <a:pt x="6830161" y="24130"/>
                      <a:pt x="6821271" y="21590"/>
                      <a:pt x="6812381" y="21590"/>
                    </a:cubicBezTo>
                    <a:cubicBezTo>
                      <a:pt x="6785711" y="20320"/>
                      <a:pt x="6684803" y="20320"/>
                      <a:pt x="6571210" y="17780"/>
                    </a:cubicBezTo>
                    <a:cubicBezTo>
                      <a:pt x="6311567" y="12700"/>
                      <a:pt x="6057335" y="6350"/>
                      <a:pt x="5797693" y="3810"/>
                    </a:cubicBezTo>
                    <a:cubicBezTo>
                      <a:pt x="5586733" y="1270"/>
                      <a:pt x="5381184" y="3810"/>
                      <a:pt x="5170225" y="2540"/>
                    </a:cubicBezTo>
                    <a:cubicBezTo>
                      <a:pt x="5078268" y="2540"/>
                      <a:pt x="4986312" y="0"/>
                      <a:pt x="4894355" y="2540"/>
                    </a:cubicBezTo>
                    <a:cubicBezTo>
                      <a:pt x="4672577" y="10160"/>
                      <a:pt x="4450800" y="11430"/>
                      <a:pt x="4223613" y="8890"/>
                    </a:cubicBezTo>
                    <a:cubicBezTo>
                      <a:pt x="4110020" y="7620"/>
                      <a:pt x="3996426" y="7620"/>
                      <a:pt x="3882833" y="7620"/>
                    </a:cubicBezTo>
                    <a:cubicBezTo>
                      <a:pt x="3677283" y="7620"/>
                      <a:pt x="3471733" y="7620"/>
                      <a:pt x="3266184" y="6350"/>
                    </a:cubicBezTo>
                    <a:cubicBezTo>
                      <a:pt x="3049815" y="5080"/>
                      <a:pt x="918587" y="2540"/>
                      <a:pt x="707628" y="1270"/>
                    </a:cubicBezTo>
                    <a:cubicBezTo>
                      <a:pt x="534533" y="0"/>
                      <a:pt x="366848" y="1270"/>
                      <a:pt x="193753" y="1270"/>
                    </a:cubicBezTo>
                    <a:cubicBezTo>
                      <a:pt x="74751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33514"/>
                      <a:pt x="16510" y="227260"/>
                      <a:pt x="17780" y="319362"/>
                    </a:cubicBezTo>
                    <a:cubicBezTo>
                      <a:pt x="19050" y="413108"/>
                      <a:pt x="17780" y="506854"/>
                      <a:pt x="16510" y="602245"/>
                    </a:cubicBezTo>
                    <a:cubicBezTo>
                      <a:pt x="15240" y="699280"/>
                      <a:pt x="2540" y="1717332"/>
                      <a:pt x="2540" y="1814367"/>
                    </a:cubicBezTo>
                    <a:cubicBezTo>
                      <a:pt x="2540" y="1909758"/>
                      <a:pt x="1270" y="2005149"/>
                      <a:pt x="0" y="2100540"/>
                    </a:cubicBezTo>
                    <a:cubicBezTo>
                      <a:pt x="0" y="2119356"/>
                      <a:pt x="3810" y="2129516"/>
                      <a:pt x="15240" y="2134596"/>
                    </a:cubicBezTo>
                    <a:cubicBezTo>
                      <a:pt x="22860" y="2138406"/>
                      <a:pt x="31750" y="2140946"/>
                      <a:pt x="40640" y="2142216"/>
                    </a:cubicBezTo>
                    <a:cubicBezTo>
                      <a:pt x="188344" y="2147296"/>
                      <a:pt x="393894" y="2151106"/>
                      <a:pt x="599444" y="2156186"/>
                    </a:cubicBezTo>
                    <a:cubicBezTo>
                      <a:pt x="713037" y="2158726"/>
                      <a:pt x="826630" y="2163806"/>
                      <a:pt x="940224" y="2165076"/>
                    </a:cubicBezTo>
                    <a:cubicBezTo>
                      <a:pt x="1129546" y="2167616"/>
                      <a:pt x="3239137" y="2168886"/>
                      <a:pt x="3428459" y="2170156"/>
                    </a:cubicBezTo>
                    <a:cubicBezTo>
                      <a:pt x="3455505" y="2170156"/>
                      <a:pt x="3482551" y="2170156"/>
                      <a:pt x="3509597" y="2170156"/>
                    </a:cubicBezTo>
                    <a:cubicBezTo>
                      <a:pt x="3639419" y="2170156"/>
                      <a:pt x="3774649" y="2168886"/>
                      <a:pt x="3904469" y="2168886"/>
                    </a:cubicBezTo>
                    <a:cubicBezTo>
                      <a:pt x="4055927" y="2168886"/>
                      <a:pt x="4201976" y="2170156"/>
                      <a:pt x="4353434" y="2170156"/>
                    </a:cubicBezTo>
                    <a:cubicBezTo>
                      <a:pt x="4575211" y="2170156"/>
                      <a:pt x="4802398" y="2170156"/>
                      <a:pt x="5024176" y="2170156"/>
                    </a:cubicBezTo>
                    <a:cubicBezTo>
                      <a:pt x="5229725" y="2170156"/>
                      <a:pt x="5435275" y="2171426"/>
                      <a:pt x="5640825" y="2172696"/>
                    </a:cubicBezTo>
                    <a:cubicBezTo>
                      <a:pt x="5732782" y="2172696"/>
                      <a:pt x="5830148" y="2173966"/>
                      <a:pt x="5922104" y="2173966"/>
                    </a:cubicBezTo>
                    <a:cubicBezTo>
                      <a:pt x="6219611" y="2172696"/>
                      <a:pt x="6511708" y="2166346"/>
                      <a:pt x="6789520" y="2166346"/>
                    </a:cubicBezTo>
                    <a:cubicBezTo>
                      <a:pt x="6793331" y="2166346"/>
                      <a:pt x="6798411" y="2163806"/>
                      <a:pt x="6802220" y="2161266"/>
                    </a:cubicBezTo>
                    <a:cubicBezTo>
                      <a:pt x="6807301" y="2157456"/>
                      <a:pt x="6809841" y="2151106"/>
                      <a:pt x="6812381" y="2148566"/>
                    </a:cubicBezTo>
                    <a:cubicBezTo>
                      <a:pt x="6813651" y="2089027"/>
                      <a:pt x="6814920" y="2019951"/>
                      <a:pt x="6816191" y="1950875"/>
                    </a:cubicBezTo>
                    <a:cubicBezTo>
                      <a:pt x="6817461" y="1843971"/>
                      <a:pt x="6827620" y="817697"/>
                      <a:pt x="6828891" y="710793"/>
                    </a:cubicBezTo>
                    <a:cubicBezTo>
                      <a:pt x="6828891" y="646651"/>
                      <a:pt x="6830161" y="582509"/>
                      <a:pt x="6831431" y="518367"/>
                    </a:cubicBezTo>
                    <a:cubicBezTo>
                      <a:pt x="6832701" y="449290"/>
                      <a:pt x="6833970" y="380214"/>
                      <a:pt x="6836511" y="311138"/>
                    </a:cubicBezTo>
                    <a:cubicBezTo>
                      <a:pt x="6837781" y="270021"/>
                      <a:pt x="6837781" y="227260"/>
                      <a:pt x="6842861" y="186143"/>
                    </a:cubicBezTo>
                    <a:cubicBezTo>
                      <a:pt x="6847941" y="136803"/>
                      <a:pt x="6850481" y="89108"/>
                      <a:pt x="6849211" y="44450"/>
                    </a:cubicBezTo>
                    <a:cubicBezTo>
                      <a:pt x="6849211" y="38100"/>
                      <a:pt x="6845401" y="30480"/>
                      <a:pt x="6839051" y="2794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77972" y="219988"/>
              <a:ext cx="9021780" cy="2582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en-US" sz="2000" spc="76" b="true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Reports and Analytics: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Generate reports on organ availability, transplantation statistics, and donor-recipient trends.</a:t>
              </a:r>
            </a:p>
            <a:p>
              <a:pPr algn="l">
                <a:lnSpc>
                  <a:spcPts val="2560"/>
                </a:lnSpc>
              </a:pPr>
              <a:r>
                <a:rPr lang="en-US" sz="2000" spc="76" b="true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Resolve Issues: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Address any disputes or technical issues arising during system use.</a:t>
              </a:r>
            </a:p>
            <a:p>
              <a:pPr algn="l" marL="0" indent="0" lvl="0">
                <a:lnSpc>
                  <a:spcPts val="25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814825" y="5546318"/>
            <a:ext cx="2003641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ADMIN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9225"/>
            <a:ext cx="17546536" cy="960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2"/>
              </a:lnSpc>
              <a:spcBef>
                <a:spcPct val="0"/>
              </a:spcBef>
            </a:pPr>
            <a:r>
              <a:rPr lang="en-US" b="true" sz="4144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Blockchain-Based Management for Organ Donation and Transplantation (Diana Hawashin et al.)</a:t>
            </a:r>
          </a:p>
          <a:p>
            <a:pPr algn="just" marL="826373" indent="-413186" lvl="1">
              <a:lnSpc>
                <a:spcPts val="5358"/>
              </a:lnSpc>
              <a:buFont typeface="Arial"/>
              <a:buChar char="•"/>
            </a:pPr>
            <a:r>
              <a:rPr lang="en-US" b="true" sz="3827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Challenges in Traditional Systems:</a:t>
            </a:r>
          </a:p>
          <a:p>
            <a:pPr algn="just" marL="826373" indent="-413186" lvl="1">
              <a:lnSpc>
                <a:spcPts val="5358"/>
              </a:lnSpc>
              <a:spcBef>
                <a:spcPct val="0"/>
              </a:spcBef>
              <a:buFont typeface="Arial"/>
              <a:buChar char="•"/>
            </a:pPr>
            <a:r>
              <a:rPr lang="en-US" sz="3827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Manual processing delays</a:t>
            </a:r>
          </a:p>
          <a:p>
            <a:pPr algn="just" marL="826373" indent="-413186" lvl="1">
              <a:lnSpc>
                <a:spcPts val="5358"/>
              </a:lnSpc>
              <a:spcBef>
                <a:spcPct val="0"/>
              </a:spcBef>
              <a:buFont typeface="Arial"/>
              <a:buChar char="•"/>
            </a:pPr>
            <a:r>
              <a:rPr lang="en-US" sz="3827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Data manipulation risks</a:t>
            </a:r>
          </a:p>
          <a:p>
            <a:pPr algn="just" marL="826373" indent="-413186" lvl="1">
              <a:lnSpc>
                <a:spcPts val="5358"/>
              </a:lnSpc>
              <a:spcBef>
                <a:spcPct val="0"/>
              </a:spcBef>
              <a:buFont typeface="Arial"/>
              <a:buChar char="•"/>
            </a:pPr>
            <a:r>
              <a:rPr lang="en-US" sz="3827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Lack of real-time tracking</a:t>
            </a:r>
          </a:p>
          <a:p>
            <a:pPr algn="just" marL="826373" indent="-413186" lvl="1">
              <a:lnSpc>
                <a:spcPts val="53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27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Proposed Solution:</a:t>
            </a:r>
          </a:p>
          <a:p>
            <a:pPr algn="just" marL="826373" indent="-413186" lvl="1">
              <a:lnSpc>
                <a:spcPts val="5358"/>
              </a:lnSpc>
              <a:spcBef>
                <a:spcPct val="0"/>
              </a:spcBef>
              <a:buFont typeface="Arial"/>
              <a:buChar char="•"/>
            </a:pPr>
            <a:r>
              <a:rPr lang="en-US" sz="3827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Structured donor-recipient matching</a:t>
            </a:r>
          </a:p>
          <a:p>
            <a:pPr algn="just" marL="826373" indent="-413186" lvl="1">
              <a:lnSpc>
                <a:spcPts val="5358"/>
              </a:lnSpc>
              <a:spcBef>
                <a:spcPct val="0"/>
              </a:spcBef>
              <a:buFont typeface="Arial"/>
              <a:buChar char="•"/>
            </a:pPr>
            <a:r>
              <a:rPr lang="en-US" sz="3827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Automated organ removal, transportation, and transplantation</a:t>
            </a:r>
          </a:p>
          <a:p>
            <a:pPr algn="just" marL="826373" indent="-413186" lvl="1">
              <a:lnSpc>
                <a:spcPts val="5358"/>
              </a:lnSpc>
              <a:spcBef>
                <a:spcPct val="0"/>
              </a:spcBef>
              <a:buFont typeface="Arial"/>
              <a:buChar char="•"/>
            </a:pPr>
            <a:r>
              <a:rPr lang="en-US" sz="3827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Real-time updates for secure and transparent allocation</a:t>
            </a:r>
          </a:p>
          <a:p>
            <a:pPr algn="just" marL="826373" indent="-413186" lvl="1">
              <a:lnSpc>
                <a:spcPts val="53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27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Key Impact on Organ Bank Project:</a:t>
            </a:r>
          </a:p>
          <a:p>
            <a:pPr algn="just" marL="826373" indent="-413186" lvl="1">
              <a:lnSpc>
                <a:spcPts val="5358"/>
              </a:lnSpc>
              <a:spcBef>
                <a:spcPct val="0"/>
              </a:spcBef>
              <a:buFont typeface="Arial"/>
              <a:buChar char="•"/>
            </a:pPr>
            <a:r>
              <a:rPr lang="en-US" sz="3827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Automated scheduling &amp; donor-recipient matching</a:t>
            </a:r>
          </a:p>
          <a:p>
            <a:pPr algn="just" marL="826373" indent="-413186" lvl="1">
              <a:lnSpc>
                <a:spcPts val="5358"/>
              </a:lnSpc>
              <a:spcBef>
                <a:spcPct val="0"/>
              </a:spcBef>
              <a:buFont typeface="Arial"/>
              <a:buChar char="•"/>
            </a:pPr>
            <a:r>
              <a:rPr lang="en-US" sz="3827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Real-time notifications to stakeholders</a:t>
            </a:r>
          </a:p>
          <a:p>
            <a:pPr algn="just" marL="826373" indent="-413186" lvl="1">
              <a:lnSpc>
                <a:spcPts val="5358"/>
              </a:lnSpc>
              <a:buFont typeface="Arial"/>
              <a:buChar char="•"/>
            </a:pPr>
            <a:r>
              <a:rPr lang="en-US" sz="3827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Minimizing delays &amp; improving trust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160" y="836089"/>
            <a:ext cx="17747681" cy="868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49"/>
              </a:lnSpc>
            </a:pPr>
            <a:r>
              <a:rPr lang="en-US" sz="4892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Organ Donation Decentralized Application Using Blockchain Technology (Lama Abdulwahab Dajim et al.)</a:t>
            </a:r>
          </a:p>
          <a:p>
            <a:pPr algn="just">
              <a:lnSpc>
                <a:spcPts val="5869"/>
              </a:lnSpc>
              <a:spcBef>
                <a:spcPct val="0"/>
              </a:spcBef>
            </a:pPr>
          </a:p>
          <a:p>
            <a:pPr algn="just" marL="835846" indent="-417923" lvl="1">
              <a:lnSpc>
                <a:spcPts val="54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71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Key Focus Areas:</a:t>
            </a:r>
          </a:p>
          <a:p>
            <a:pPr algn="just" marL="835846" indent="-417923" lvl="1">
              <a:lnSpc>
                <a:spcPts val="5420"/>
              </a:lnSpc>
              <a:spcBef>
                <a:spcPct val="0"/>
              </a:spcBef>
              <a:buFont typeface="Arial"/>
              <a:buChar char="•"/>
            </a:pPr>
            <a:r>
              <a:rPr lang="en-US" sz="3871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Automated organ donation platform for efficient data handling</a:t>
            </a:r>
          </a:p>
          <a:p>
            <a:pPr algn="just" marL="835846" indent="-417923" lvl="1">
              <a:lnSpc>
                <a:spcPts val="5420"/>
              </a:lnSpc>
              <a:spcBef>
                <a:spcPct val="0"/>
              </a:spcBef>
              <a:buFont typeface="Arial"/>
              <a:buChar char="•"/>
            </a:pPr>
            <a:r>
              <a:rPr lang="en-US" sz="3871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Ensures data integrity, privacy, and transparency</a:t>
            </a:r>
          </a:p>
          <a:p>
            <a:pPr algn="just" marL="835846" indent="-417923" lvl="1">
              <a:lnSpc>
                <a:spcPts val="5420"/>
              </a:lnSpc>
              <a:spcBef>
                <a:spcPct val="0"/>
              </a:spcBef>
              <a:buFont typeface="Arial"/>
              <a:buChar char="•"/>
            </a:pPr>
            <a:r>
              <a:rPr lang="en-US" sz="3871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Standardized allocation criteria &amp; real-time hospital coordination</a:t>
            </a:r>
          </a:p>
          <a:p>
            <a:pPr algn="just" marL="835846" indent="-417923" lvl="1">
              <a:lnSpc>
                <a:spcPts val="54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71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Functionalities in Organ Bank Project:</a:t>
            </a:r>
          </a:p>
          <a:p>
            <a:pPr algn="just" marL="835846" indent="-417923" lvl="1">
              <a:lnSpc>
                <a:spcPts val="5420"/>
              </a:lnSpc>
              <a:spcBef>
                <a:spcPct val="0"/>
              </a:spcBef>
              <a:buFont typeface="Arial"/>
              <a:buChar char="•"/>
            </a:pPr>
            <a:r>
              <a:rPr lang="en-US" sz="3871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Automated donor-recipient matching to reduce inefficiencies</a:t>
            </a:r>
          </a:p>
          <a:p>
            <a:pPr algn="just" marL="835846" indent="-417923" lvl="1">
              <a:lnSpc>
                <a:spcPts val="5420"/>
              </a:lnSpc>
              <a:spcBef>
                <a:spcPct val="0"/>
              </a:spcBef>
              <a:buFont typeface="Arial"/>
              <a:buChar char="•"/>
            </a:pPr>
            <a:r>
              <a:rPr lang="en-US" sz="3871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Real-time organ availability updates</a:t>
            </a:r>
          </a:p>
          <a:p>
            <a:pPr algn="just" marL="835846" indent="-417923" lvl="1">
              <a:lnSpc>
                <a:spcPts val="5420"/>
              </a:lnSpc>
              <a:spcBef>
                <a:spcPct val="0"/>
              </a:spcBef>
              <a:buFont typeface="Arial"/>
              <a:buChar char="•"/>
            </a:pPr>
            <a:r>
              <a:rPr lang="en-US" sz="3871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Streamlined communication between hospitals and recipients</a:t>
            </a:r>
          </a:p>
          <a:p>
            <a:pPr algn="just">
              <a:lnSpc>
                <a:spcPts val="5420"/>
              </a:lnSpc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160" y="157654"/>
            <a:ext cx="17747681" cy="1020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09"/>
              </a:lnSpc>
            </a:pPr>
            <a:r>
              <a:rPr lang="en-US" sz="4792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MongoDB Integration with Python and Node.js, Express.js (Santi Kumari Behera et al.)</a:t>
            </a:r>
          </a:p>
          <a:p>
            <a:pPr algn="just">
              <a:lnSpc>
                <a:spcPts val="6709"/>
              </a:lnSpc>
              <a:spcBef>
                <a:spcPct val="0"/>
              </a:spcBef>
            </a:pPr>
          </a:p>
          <a:p>
            <a:pPr algn="just" marL="948298" indent="-474149" lvl="1">
              <a:lnSpc>
                <a:spcPts val="61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</a:t>
            </a:r>
            <a:r>
              <a:rPr lang="en-US" b="true" sz="439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ongoDB as a NoSQL Solution: </a:t>
            </a:r>
            <a:r>
              <a:rPr lang="en-US" sz="4392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Handles semi-structured donor-recipient data efficiently.</a:t>
            </a:r>
          </a:p>
          <a:p>
            <a:pPr algn="just" marL="948298" indent="-474149" lvl="1">
              <a:lnSpc>
                <a:spcPts val="61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Integr</a:t>
            </a:r>
            <a:r>
              <a:rPr lang="en-US" b="true" sz="439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ation with Node.js:</a:t>
            </a:r>
          </a:p>
          <a:p>
            <a:pPr algn="just" marL="1896595" indent="-632198" lvl="2">
              <a:lnSpc>
                <a:spcPts val="6149"/>
              </a:lnSpc>
              <a:spcBef>
                <a:spcPct val="0"/>
              </a:spcBef>
              <a:buFont typeface="Arial"/>
              <a:buChar char="⚬"/>
            </a:pPr>
            <a:r>
              <a:rPr lang="en-US" sz="4392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Mongoose ORM for Node.js.</a:t>
            </a:r>
          </a:p>
          <a:p>
            <a:pPr algn="just" marL="1896595" indent="-632198" lvl="2">
              <a:lnSpc>
                <a:spcPts val="6149"/>
              </a:lnSpc>
              <a:spcBef>
                <a:spcPct val="0"/>
              </a:spcBef>
              <a:buFont typeface="Arial"/>
              <a:buChar char="⚬"/>
            </a:pPr>
            <a:r>
              <a:rPr lang="en-US" sz="4392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RESTful APIs enable real-time database interactions.</a:t>
            </a:r>
          </a:p>
          <a:p>
            <a:pPr algn="just" marL="948298" indent="-474149" lvl="1">
              <a:lnSpc>
                <a:spcPts val="61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Performance &amp; Security:</a:t>
            </a:r>
          </a:p>
          <a:p>
            <a:pPr algn="just" marL="1896595" indent="-632198" lvl="2">
              <a:lnSpc>
                <a:spcPts val="6149"/>
              </a:lnSpc>
              <a:spcBef>
                <a:spcPct val="0"/>
              </a:spcBef>
              <a:buFont typeface="Arial"/>
              <a:buChar char="⚬"/>
            </a:pPr>
            <a:r>
              <a:rPr lang="en-US" sz="4392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Auth</a:t>
            </a:r>
            <a:r>
              <a:rPr lang="en-US" sz="4392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entication, encryption, and access control for data security.</a:t>
            </a:r>
          </a:p>
          <a:p>
            <a:pPr algn="just" marL="948298" indent="-474149" lvl="1">
              <a:lnSpc>
                <a:spcPts val="61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Relev</a:t>
            </a:r>
            <a:r>
              <a:rPr lang="en-US" b="true" sz="439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ance to Organ Bank: </a:t>
            </a:r>
            <a:r>
              <a:rPr lang="en-US" sz="4392">
                <a:solidFill>
                  <a:srgbClr val="000000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Scalable database for fast donor-recipient matching &amp; real-time updates.</a:t>
            </a:r>
          </a:p>
          <a:p>
            <a:pPr algn="just">
              <a:lnSpc>
                <a:spcPts val="5420"/>
              </a:lnSpc>
            </a:pP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5695"/>
            <a:ext cx="18288000" cy="989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1"/>
              </a:lnSpc>
              <a:spcBef>
                <a:spcPct val="0"/>
              </a:spcBef>
            </a:pPr>
            <a:r>
              <a:rPr lang="en-US" b="true" sz="617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  </a:t>
            </a:r>
            <a:r>
              <a:rPr lang="en-US" b="true" sz="617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Proposals</a:t>
            </a:r>
          </a:p>
          <a:p>
            <a:pPr algn="just">
              <a:lnSpc>
                <a:spcPts val="6681"/>
              </a:lnSpc>
              <a:spcBef>
                <a:spcPct val="0"/>
              </a:spcBef>
            </a:pPr>
          </a:p>
          <a:p>
            <a:pPr algn="just" marL="965599" indent="-482800" lvl="1">
              <a:lnSpc>
                <a:spcPts val="6261"/>
              </a:lnSpc>
              <a:buFont typeface="Arial"/>
              <a:buChar char="•"/>
            </a:pPr>
            <a:r>
              <a:rPr lang="en-US" b="true" sz="447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Implement automated organ matching using MongoDB queries based on blood type &amp; compatibility.</a:t>
            </a:r>
          </a:p>
          <a:p>
            <a:pPr algn="just" marL="965599" indent="-482800" lvl="1">
              <a:lnSpc>
                <a:spcPts val="6261"/>
              </a:lnSpc>
              <a:buFont typeface="Arial"/>
              <a:buChar char="•"/>
            </a:pPr>
            <a:r>
              <a:rPr lang="en-US" b="true" sz="447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Integrate real-time scheduling for compatibility tests and transplant updates.</a:t>
            </a:r>
          </a:p>
          <a:p>
            <a:pPr algn="just" marL="965599" indent="-482800" lvl="1">
              <a:lnSpc>
                <a:spcPts val="6261"/>
              </a:lnSpc>
              <a:buFont typeface="Arial"/>
              <a:buChar char="•"/>
            </a:pPr>
            <a:r>
              <a:rPr lang="en-US" b="true" sz="447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Enable automated email notifications for hospitals, donors, and recipients.</a:t>
            </a:r>
          </a:p>
          <a:p>
            <a:pPr algn="just" marL="965599" indent="-482800" lvl="1">
              <a:lnSpc>
                <a:spcPts val="6261"/>
              </a:lnSpc>
              <a:buFont typeface="Arial"/>
              <a:buChar char="•"/>
            </a:pPr>
            <a:r>
              <a:rPr lang="en-US" b="true" sz="447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Enhance database security with authentication, encryption, and role-based access control.</a:t>
            </a:r>
          </a:p>
          <a:p>
            <a:pPr algn="just" marL="965599" indent="-482800" lvl="1">
              <a:lnSpc>
                <a:spcPts val="6261"/>
              </a:lnSpc>
              <a:buFont typeface="Arial"/>
              <a:buChar char="•"/>
            </a:pPr>
            <a:r>
              <a:rPr lang="en-US" b="true" sz="4472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Use Flutter for a seamless user interface and Node.js for efficient backend processing.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274465"/>
            <a:ext cx="16230600" cy="3333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UI</a:t>
            </a:r>
          </a:p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DESIGNS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38196" y="1965021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8" y="0"/>
                </a:lnTo>
                <a:lnTo>
                  <a:pt x="301160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8170" y="2082784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4860" y="3708576"/>
            <a:ext cx="5546303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  <a:spcBef>
                <a:spcPct val="0"/>
              </a:spcBef>
            </a:pPr>
            <a:r>
              <a:rPr lang="en-US" b="true" sz="8620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Home Page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38658" y="1965021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8860" y="3018778"/>
            <a:ext cx="2855268" cy="30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Login</a:t>
            </a:r>
          </a:p>
          <a:p>
            <a:pPr algn="ctr">
              <a:lnSpc>
                <a:spcPts val="12068"/>
              </a:lnSpc>
              <a:spcBef>
                <a:spcPct val="0"/>
              </a:spcBef>
            </a:pPr>
            <a:r>
              <a:rPr lang="en-US" b="true" sz="8620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Page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35243" y="1916035"/>
            <a:ext cx="3287947" cy="6940257"/>
          </a:xfrm>
          <a:custGeom>
            <a:avLst/>
            <a:gdLst/>
            <a:ahLst/>
            <a:cxnLst/>
            <a:rect r="r" b="b" t="t" l="l"/>
            <a:pathLst>
              <a:path h="6940257" w="3287947">
                <a:moveTo>
                  <a:pt x="0" y="0"/>
                </a:moveTo>
                <a:lnTo>
                  <a:pt x="3287947" y="0"/>
                </a:lnTo>
                <a:lnTo>
                  <a:pt x="3287947" y="6940257"/>
                </a:lnTo>
                <a:lnTo>
                  <a:pt x="0" y="6940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715638" y="3212543"/>
            <a:ext cx="12189021" cy="30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Admin </a:t>
            </a:r>
          </a:p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Dashboard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69390" y="1696232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715638" y="3212543"/>
            <a:ext cx="12189021" cy="30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Donor</a:t>
            </a:r>
          </a:p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Dashboard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01996" y="1965021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715638" y="3212543"/>
            <a:ext cx="12189021" cy="30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Receipient</a:t>
            </a:r>
          </a:p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Dashboard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5284" y="-1169680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059" y="7960836"/>
            <a:ext cx="4039982" cy="3834310"/>
          </a:xfrm>
          <a:custGeom>
            <a:avLst/>
            <a:gdLst/>
            <a:ahLst/>
            <a:cxnLst/>
            <a:rect r="r" b="b" t="t" l="l"/>
            <a:pathLst>
              <a:path h="3834310" w="4039982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95284" y="7200900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52552" y="-1435811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603853" y="5187303"/>
            <a:ext cx="4594139" cy="1356714"/>
            <a:chOff x="0" y="0"/>
            <a:chExt cx="3793216" cy="1120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3794486" cy="1118920"/>
            </a:xfrm>
            <a:custGeom>
              <a:avLst/>
              <a:gdLst/>
              <a:ahLst/>
              <a:cxnLst/>
              <a:rect r="r" b="b" t="t" l="l"/>
              <a:pathLst>
                <a:path h="1118920" w="3794486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954311" y="8564457"/>
            <a:ext cx="1314058" cy="979571"/>
          </a:xfrm>
          <a:custGeom>
            <a:avLst/>
            <a:gdLst/>
            <a:ahLst/>
            <a:cxnLst/>
            <a:rect r="r" b="b" t="t" l="l"/>
            <a:pathLst>
              <a:path h="979571" w="1314058">
                <a:moveTo>
                  <a:pt x="0" y="0"/>
                </a:moveTo>
                <a:lnTo>
                  <a:pt x="1314058" y="0"/>
                </a:lnTo>
                <a:lnTo>
                  <a:pt x="1314058" y="979571"/>
                </a:lnTo>
                <a:lnTo>
                  <a:pt x="0" y="979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8735" y="903037"/>
            <a:ext cx="11750530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5849018" y="2927130"/>
            <a:ext cx="8349406" cy="2651682"/>
            <a:chOff x="0" y="0"/>
            <a:chExt cx="6849211" cy="21752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150762" y="3425927"/>
            <a:ext cx="8047662" cy="185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Registration: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Provide personal details, medical history, and the organs they wish to donate.</a:t>
            </a:r>
          </a:p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Profile Management: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Update their information, such as address or medical status, as needed.</a:t>
            </a:r>
          </a:p>
          <a:p>
            <a:pPr algn="l" marL="0" indent="0" lvl="0">
              <a:lnSpc>
                <a:spcPts val="2975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7015132" y="6283121"/>
            <a:ext cx="8725489" cy="2771122"/>
            <a:chOff x="0" y="0"/>
            <a:chExt cx="6849211" cy="21752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68369" y="6490398"/>
            <a:ext cx="8219014" cy="233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429" spc="92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Consent: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Confirm their willingness to donate specific organs at the time of registration.</a:t>
            </a:r>
          </a:p>
          <a:p>
            <a:pPr algn="l">
              <a:lnSpc>
                <a:spcPts val="3109"/>
              </a:lnSpc>
            </a:pPr>
            <a:r>
              <a:rPr lang="en-US" sz="2429" spc="92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Notification Handling: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Receive notifications if their donation is eligible for a recipient match or for updates regarding their donation status.</a:t>
            </a:r>
          </a:p>
          <a:p>
            <a:pPr algn="l" marL="0" indent="0" lvl="0">
              <a:lnSpc>
                <a:spcPts val="310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630933" y="5546318"/>
            <a:ext cx="2539980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DONORS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36784" y="2209950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715638" y="3212543"/>
            <a:ext cx="12189021" cy="30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Hospital</a:t>
            </a: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</a:t>
            </a:r>
          </a:p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Dashboard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276" y="521675"/>
            <a:ext cx="6593033" cy="30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User Registration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73446" y="1744584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42464" y="1624940"/>
            <a:ext cx="3494477" cy="7435057"/>
          </a:xfrm>
          <a:custGeom>
            <a:avLst/>
            <a:gdLst/>
            <a:ahLst/>
            <a:cxnLst/>
            <a:rect r="r" b="b" t="t" l="l"/>
            <a:pathLst>
              <a:path h="7435057" w="3494477">
                <a:moveTo>
                  <a:pt x="0" y="0"/>
                </a:moveTo>
                <a:lnTo>
                  <a:pt x="3494477" y="0"/>
                </a:lnTo>
                <a:lnTo>
                  <a:pt x="3494477" y="7435057"/>
                </a:lnTo>
                <a:lnTo>
                  <a:pt x="0" y="7435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30027" y="3680300"/>
            <a:ext cx="8949724" cy="30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Donor/Receipient Registration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55038" y="1720700"/>
            <a:ext cx="3455191" cy="7293279"/>
          </a:xfrm>
          <a:custGeom>
            <a:avLst/>
            <a:gdLst/>
            <a:ahLst/>
            <a:cxnLst/>
            <a:rect r="r" b="b" t="t" l="l"/>
            <a:pathLst>
              <a:path h="7293279" w="3455191">
                <a:moveTo>
                  <a:pt x="0" y="0"/>
                </a:moveTo>
                <a:lnTo>
                  <a:pt x="3455191" y="0"/>
                </a:lnTo>
                <a:lnTo>
                  <a:pt x="3455191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299609" y="3705171"/>
            <a:ext cx="8949724" cy="30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Hospital Registration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8471"/>
            <a:ext cx="13955710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Verify Donor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26065" y="2901342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40686" y="2901342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1662" y="128531"/>
            <a:ext cx="9298759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Verify Receipient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53959" y="2901342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04617" y="2901342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8" y="0"/>
                </a:lnTo>
                <a:lnTo>
                  <a:pt x="301160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5188" y="88471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Verify Hospital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9748" y="2901342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32601" y="2901342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-54784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Update Donor/Receipient Profile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8" y="0"/>
                </a:lnTo>
                <a:lnTo>
                  <a:pt x="301160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36995" y="8847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Update Hospital Profile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263497" cy="6888649"/>
          </a:xfrm>
          <a:custGeom>
            <a:avLst/>
            <a:gdLst/>
            <a:ahLst/>
            <a:cxnLst/>
            <a:rect r="r" b="b" t="t" l="l"/>
            <a:pathLst>
              <a:path h="6888649" w="3263497">
                <a:moveTo>
                  <a:pt x="0" y="0"/>
                </a:moveTo>
                <a:lnTo>
                  <a:pt x="3263497" y="0"/>
                </a:lnTo>
                <a:lnTo>
                  <a:pt x="3263497" y="6888648"/>
                </a:lnTo>
                <a:lnTo>
                  <a:pt x="0" y="6888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904950" y="12853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Make Donations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683986" cy="7776224"/>
          </a:xfrm>
          <a:custGeom>
            <a:avLst/>
            <a:gdLst/>
            <a:ahLst/>
            <a:cxnLst/>
            <a:rect r="r" b="b" t="t" l="l"/>
            <a:pathLst>
              <a:path h="7776224" w="3683986">
                <a:moveTo>
                  <a:pt x="0" y="0"/>
                </a:moveTo>
                <a:lnTo>
                  <a:pt x="3683986" y="0"/>
                </a:lnTo>
                <a:lnTo>
                  <a:pt x="3683986" y="7776224"/>
                </a:lnTo>
                <a:lnTo>
                  <a:pt x="0" y="777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5284" y="-1169680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059" y="7960836"/>
            <a:ext cx="4039982" cy="3834310"/>
          </a:xfrm>
          <a:custGeom>
            <a:avLst/>
            <a:gdLst/>
            <a:ahLst/>
            <a:cxnLst/>
            <a:rect r="r" b="b" t="t" l="l"/>
            <a:pathLst>
              <a:path h="3834310" w="4039982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95284" y="7200900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52552" y="-1435811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661003" y="5187303"/>
            <a:ext cx="4594139" cy="1356714"/>
            <a:chOff x="0" y="0"/>
            <a:chExt cx="3793216" cy="1120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3794486" cy="1118920"/>
            </a:xfrm>
            <a:custGeom>
              <a:avLst/>
              <a:gdLst/>
              <a:ahLst/>
              <a:cxnLst/>
              <a:rect r="r" b="b" t="t" l="l"/>
              <a:pathLst>
                <a:path h="1118920" w="3794486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954311" y="8564457"/>
            <a:ext cx="1314058" cy="979571"/>
          </a:xfrm>
          <a:custGeom>
            <a:avLst/>
            <a:gdLst/>
            <a:ahLst/>
            <a:cxnLst/>
            <a:rect r="r" b="b" t="t" l="l"/>
            <a:pathLst>
              <a:path h="979571" w="1314058">
                <a:moveTo>
                  <a:pt x="0" y="0"/>
                </a:moveTo>
                <a:lnTo>
                  <a:pt x="1314058" y="0"/>
                </a:lnTo>
                <a:lnTo>
                  <a:pt x="1314058" y="979571"/>
                </a:lnTo>
                <a:lnTo>
                  <a:pt x="0" y="979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8735" y="903037"/>
            <a:ext cx="11750530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5849018" y="2927130"/>
            <a:ext cx="8349406" cy="2651682"/>
            <a:chOff x="0" y="0"/>
            <a:chExt cx="6849211" cy="21752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150762" y="3131305"/>
            <a:ext cx="8047662" cy="2224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Registration: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Submit a request for specific organs, along with their medical details and eligibility documents.</a:t>
            </a:r>
          </a:p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Profile Management: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Update their health records or change organ request preferences if necessary.</a:t>
            </a:r>
          </a:p>
          <a:p>
            <a:pPr algn="l" marL="0" indent="0" lvl="0">
              <a:lnSpc>
                <a:spcPts val="2975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7015132" y="6283121"/>
            <a:ext cx="8725489" cy="2771122"/>
            <a:chOff x="0" y="0"/>
            <a:chExt cx="6849211" cy="21752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68369" y="6499923"/>
            <a:ext cx="8126915" cy="289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265" spc="86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Monitoring:</a:t>
            </a:r>
            <a:r>
              <a:rPr lang="en-US" sz="2265" spc="86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Track the status of their request and receive notifications when a matching organ becomes available.</a:t>
            </a:r>
          </a:p>
          <a:p>
            <a:pPr algn="l">
              <a:lnSpc>
                <a:spcPts val="2899"/>
              </a:lnSpc>
            </a:pPr>
            <a:r>
              <a:rPr lang="en-US" sz="2265" spc="86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Medical Coordination:</a:t>
            </a:r>
          </a:p>
          <a:p>
            <a:pPr algn="l">
              <a:lnSpc>
                <a:spcPts val="2899"/>
              </a:lnSpc>
            </a:pPr>
            <a:r>
              <a:rPr lang="en-US" sz="2265" spc="86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65" spc="86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Collaborate with their selected hospital to proceed with the transplantation process upon organ allocation.</a:t>
            </a:r>
          </a:p>
          <a:p>
            <a:pPr algn="l">
              <a:lnSpc>
                <a:spcPts val="2899"/>
              </a:lnSpc>
            </a:pPr>
          </a:p>
          <a:p>
            <a:pPr algn="l" marL="0" indent="0" lvl="0">
              <a:lnSpc>
                <a:spcPts val="28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546318"/>
            <a:ext cx="3870102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RECEIPIENTS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503321" y="12853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Make Requests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455191" cy="7293279"/>
          </a:xfrm>
          <a:custGeom>
            <a:avLst/>
            <a:gdLst/>
            <a:ahLst/>
            <a:cxnLst/>
            <a:rect r="r" b="b" t="t" l="l"/>
            <a:pathLst>
              <a:path h="7293279" w="3455191">
                <a:moveTo>
                  <a:pt x="0" y="0"/>
                </a:moveTo>
                <a:lnTo>
                  <a:pt x="3455190" y="0"/>
                </a:lnTo>
                <a:lnTo>
                  <a:pt x="3455190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11732" y="88471"/>
            <a:ext cx="17871032" cy="30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View Donation Status</a:t>
            </a:r>
          </a:p>
          <a:p>
            <a:pPr algn="ctr">
              <a:lnSpc>
                <a:spcPts val="1206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659039" cy="7723565"/>
          </a:xfrm>
          <a:custGeom>
            <a:avLst/>
            <a:gdLst/>
            <a:ahLst/>
            <a:cxnLst/>
            <a:rect r="r" b="b" t="t" l="l"/>
            <a:pathLst>
              <a:path h="7723565" w="3659039">
                <a:moveTo>
                  <a:pt x="0" y="0"/>
                </a:moveTo>
                <a:lnTo>
                  <a:pt x="3659039" y="0"/>
                </a:lnTo>
                <a:lnTo>
                  <a:pt x="3659039" y="7723565"/>
                </a:lnTo>
                <a:lnTo>
                  <a:pt x="0" y="7723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970682" y="8847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View Request Status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739839" cy="7894119"/>
          </a:xfrm>
          <a:custGeom>
            <a:avLst/>
            <a:gdLst/>
            <a:ahLst/>
            <a:cxnLst/>
            <a:rect r="r" b="b" t="t" l="l"/>
            <a:pathLst>
              <a:path h="7894119" w="3739839">
                <a:moveTo>
                  <a:pt x="0" y="0"/>
                </a:moveTo>
                <a:lnTo>
                  <a:pt x="3739839" y="0"/>
                </a:lnTo>
                <a:lnTo>
                  <a:pt x="3739839" y="7894119"/>
                </a:lnTo>
                <a:lnTo>
                  <a:pt x="0" y="7894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661924" y="8847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View Matches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561774" cy="7518255"/>
          </a:xfrm>
          <a:custGeom>
            <a:avLst/>
            <a:gdLst/>
            <a:ahLst/>
            <a:cxnLst/>
            <a:rect r="r" b="b" t="t" l="l"/>
            <a:pathLst>
              <a:path h="7518255" w="3561774">
                <a:moveTo>
                  <a:pt x="0" y="0"/>
                </a:moveTo>
                <a:lnTo>
                  <a:pt x="3561773" y="0"/>
                </a:lnTo>
                <a:lnTo>
                  <a:pt x="3561773" y="7518255"/>
                </a:lnTo>
                <a:lnTo>
                  <a:pt x="0" y="7518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6226"/>
            <a:ext cx="17871032" cy="30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Schedule Compatibility Test</a:t>
            </a:r>
          </a:p>
          <a:p>
            <a:pPr algn="ctr">
              <a:lnSpc>
                <a:spcPts val="1206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737351" cy="7888868"/>
          </a:xfrm>
          <a:custGeom>
            <a:avLst/>
            <a:gdLst/>
            <a:ahLst/>
            <a:cxnLst/>
            <a:rect r="r" b="b" t="t" l="l"/>
            <a:pathLst>
              <a:path h="7888868" w="3737351">
                <a:moveTo>
                  <a:pt x="0" y="0"/>
                </a:moveTo>
                <a:lnTo>
                  <a:pt x="3737351" y="0"/>
                </a:lnTo>
                <a:lnTo>
                  <a:pt x="3737351" y="7888868"/>
                </a:lnTo>
                <a:lnTo>
                  <a:pt x="0" y="7888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853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Update Compatibility test result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624118" cy="7649853"/>
          </a:xfrm>
          <a:custGeom>
            <a:avLst/>
            <a:gdLst/>
            <a:ahLst/>
            <a:cxnLst/>
            <a:rect r="r" b="b" t="t" l="l"/>
            <a:pathLst>
              <a:path h="7649853" w="3624118">
                <a:moveTo>
                  <a:pt x="0" y="0"/>
                </a:moveTo>
                <a:lnTo>
                  <a:pt x="3624117" y="0"/>
                </a:lnTo>
                <a:lnTo>
                  <a:pt x="3624117" y="7649853"/>
                </a:lnTo>
                <a:lnTo>
                  <a:pt x="0" y="7649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6968" y="8847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Schedule Transplantation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642573" cy="7688809"/>
          </a:xfrm>
          <a:custGeom>
            <a:avLst/>
            <a:gdLst/>
            <a:ahLst/>
            <a:cxnLst/>
            <a:rect r="r" b="b" t="t" l="l"/>
            <a:pathLst>
              <a:path h="7688809" w="3642573">
                <a:moveTo>
                  <a:pt x="0" y="0"/>
                </a:moveTo>
                <a:lnTo>
                  <a:pt x="3642573" y="0"/>
                </a:lnTo>
                <a:lnTo>
                  <a:pt x="3642573" y="7688809"/>
                </a:lnTo>
                <a:lnTo>
                  <a:pt x="0" y="768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448" y="-43797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Update Transplantation Result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602168" cy="7603520"/>
          </a:xfrm>
          <a:custGeom>
            <a:avLst/>
            <a:gdLst/>
            <a:ahLst/>
            <a:cxnLst/>
            <a:rect r="r" b="b" t="t" l="l"/>
            <a:pathLst>
              <a:path h="7603520" w="3602168">
                <a:moveTo>
                  <a:pt x="0" y="0"/>
                </a:moveTo>
                <a:lnTo>
                  <a:pt x="3602167" y="0"/>
                </a:lnTo>
                <a:lnTo>
                  <a:pt x="3602167" y="7603520"/>
                </a:lnTo>
                <a:lnTo>
                  <a:pt x="0" y="7603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277723" y="12853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Submit Feedbacks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327843" cy="7024472"/>
          </a:xfrm>
          <a:custGeom>
            <a:avLst/>
            <a:gdLst/>
            <a:ahLst/>
            <a:cxnLst/>
            <a:rect r="r" b="b" t="t" l="l"/>
            <a:pathLst>
              <a:path h="7024472" w="3327843">
                <a:moveTo>
                  <a:pt x="0" y="0"/>
                </a:moveTo>
                <a:lnTo>
                  <a:pt x="3327843" y="0"/>
                </a:lnTo>
                <a:lnTo>
                  <a:pt x="3327843" y="7024471"/>
                </a:lnTo>
                <a:lnTo>
                  <a:pt x="0" y="702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577896" y="12853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Submit Complaint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547310" cy="7487725"/>
          </a:xfrm>
          <a:custGeom>
            <a:avLst/>
            <a:gdLst/>
            <a:ahLst/>
            <a:cxnLst/>
            <a:rect r="r" b="b" t="t" l="l"/>
            <a:pathLst>
              <a:path h="7487725" w="3547310">
                <a:moveTo>
                  <a:pt x="0" y="0"/>
                </a:moveTo>
                <a:lnTo>
                  <a:pt x="3547309" y="0"/>
                </a:lnTo>
                <a:lnTo>
                  <a:pt x="3547309" y="7487725"/>
                </a:lnTo>
                <a:lnTo>
                  <a:pt x="0" y="7487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5284" y="-1169680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059" y="7960836"/>
            <a:ext cx="4039982" cy="3834310"/>
          </a:xfrm>
          <a:custGeom>
            <a:avLst/>
            <a:gdLst/>
            <a:ahLst/>
            <a:cxnLst/>
            <a:rect r="r" b="b" t="t" l="l"/>
            <a:pathLst>
              <a:path h="3834310" w="4039982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95284" y="7200900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52552" y="-1435811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603853" y="5187303"/>
            <a:ext cx="4594139" cy="1356714"/>
            <a:chOff x="0" y="0"/>
            <a:chExt cx="3793216" cy="1120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3794486" cy="1118920"/>
            </a:xfrm>
            <a:custGeom>
              <a:avLst/>
              <a:gdLst/>
              <a:ahLst/>
              <a:cxnLst/>
              <a:rect r="r" b="b" t="t" l="l"/>
              <a:pathLst>
                <a:path h="1118920" w="3794486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954311" y="8564457"/>
            <a:ext cx="1314058" cy="979571"/>
          </a:xfrm>
          <a:custGeom>
            <a:avLst/>
            <a:gdLst/>
            <a:ahLst/>
            <a:cxnLst/>
            <a:rect r="r" b="b" t="t" l="l"/>
            <a:pathLst>
              <a:path h="979571" w="1314058">
                <a:moveTo>
                  <a:pt x="0" y="0"/>
                </a:moveTo>
                <a:lnTo>
                  <a:pt x="1314058" y="0"/>
                </a:lnTo>
                <a:lnTo>
                  <a:pt x="1314058" y="979571"/>
                </a:lnTo>
                <a:lnTo>
                  <a:pt x="0" y="979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8735" y="903037"/>
            <a:ext cx="11750530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5849018" y="2927130"/>
            <a:ext cx="8349406" cy="2651682"/>
            <a:chOff x="0" y="0"/>
            <a:chExt cx="6849211" cy="21752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150762" y="3269904"/>
            <a:ext cx="8047662" cy="2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Registration: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Provide hospital details, including location, contact information, and areas of specialization.</a:t>
            </a:r>
          </a:p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Request Management: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Submit requests for organs on behalf of their patients, specifying the type and urgency.</a:t>
            </a:r>
          </a:p>
          <a:p>
            <a:pPr algn="l" marL="0" indent="0" lvl="0">
              <a:lnSpc>
                <a:spcPts val="2975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7015132" y="6283121"/>
            <a:ext cx="8725489" cy="2771122"/>
            <a:chOff x="0" y="0"/>
            <a:chExt cx="6849211" cy="21752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68369" y="6490398"/>
            <a:ext cx="8219014" cy="272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429" spc="92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Medical Verification: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Verify the compatibility of a donated organ with a recipient before proceeding with transplantation.</a:t>
            </a:r>
          </a:p>
          <a:p>
            <a:pPr algn="l">
              <a:lnSpc>
                <a:spcPts val="3109"/>
              </a:lnSpc>
            </a:pPr>
            <a:r>
              <a:rPr lang="en-US" sz="2429" spc="92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Procedure Updates: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Update the system after successful transplants, including recipient recovery status and organ usage.</a:t>
            </a:r>
          </a:p>
          <a:p>
            <a:pPr algn="l" marL="0" indent="0" lvl="0">
              <a:lnSpc>
                <a:spcPts val="310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66222" y="5546318"/>
            <a:ext cx="3567060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HOSPITALS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247380" y="12853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View Feedbacks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671003" cy="7748820"/>
          </a:xfrm>
          <a:custGeom>
            <a:avLst/>
            <a:gdLst/>
            <a:ahLst/>
            <a:cxnLst/>
            <a:rect r="r" b="b" t="t" l="l"/>
            <a:pathLst>
              <a:path h="7748820" w="3671003">
                <a:moveTo>
                  <a:pt x="0" y="0"/>
                </a:moveTo>
                <a:lnTo>
                  <a:pt x="3671003" y="0"/>
                </a:lnTo>
                <a:lnTo>
                  <a:pt x="3671003" y="7748820"/>
                </a:lnTo>
                <a:lnTo>
                  <a:pt x="0" y="7748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665546" y="12853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View Complaints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520870" cy="7431916"/>
          </a:xfrm>
          <a:custGeom>
            <a:avLst/>
            <a:gdLst/>
            <a:ahLst/>
            <a:cxnLst/>
            <a:rect r="r" b="b" t="t" l="l"/>
            <a:pathLst>
              <a:path h="7431916" w="3520870">
                <a:moveTo>
                  <a:pt x="0" y="0"/>
                </a:moveTo>
                <a:lnTo>
                  <a:pt x="3520870" y="0"/>
                </a:lnTo>
                <a:lnTo>
                  <a:pt x="3520870" y="7431916"/>
                </a:lnTo>
                <a:lnTo>
                  <a:pt x="0" y="743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2853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View Transplantation data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196" y="1965021"/>
            <a:ext cx="3347294" cy="7065529"/>
          </a:xfrm>
          <a:custGeom>
            <a:avLst/>
            <a:gdLst/>
            <a:ahLst/>
            <a:cxnLst/>
            <a:rect r="r" b="b" t="t" l="l"/>
            <a:pathLst>
              <a:path h="7065529" w="3347294">
                <a:moveTo>
                  <a:pt x="0" y="0"/>
                </a:moveTo>
                <a:lnTo>
                  <a:pt x="3347294" y="0"/>
                </a:lnTo>
                <a:lnTo>
                  <a:pt x="3347294" y="7065528"/>
                </a:lnTo>
                <a:lnTo>
                  <a:pt x="0" y="7065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749809" y="88471"/>
            <a:ext cx="17871032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Generate Reports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5846" y="1857856"/>
            <a:ext cx="3913637" cy="8260974"/>
          </a:xfrm>
          <a:custGeom>
            <a:avLst/>
            <a:gdLst/>
            <a:ahLst/>
            <a:cxnLst/>
            <a:rect r="r" b="b" t="t" l="l"/>
            <a:pathLst>
              <a:path h="8260974" w="3913637">
                <a:moveTo>
                  <a:pt x="0" y="0"/>
                </a:moveTo>
                <a:lnTo>
                  <a:pt x="3913636" y="0"/>
                </a:lnTo>
                <a:lnTo>
                  <a:pt x="3913636" y="8260974"/>
                </a:lnTo>
                <a:lnTo>
                  <a:pt x="0" y="8260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07926" y="1857856"/>
            <a:ext cx="3862867" cy="8153809"/>
          </a:xfrm>
          <a:custGeom>
            <a:avLst/>
            <a:gdLst/>
            <a:ahLst/>
            <a:cxnLst/>
            <a:rect r="r" b="b" t="t" l="l"/>
            <a:pathLst>
              <a:path h="8153809" w="3862867">
                <a:moveTo>
                  <a:pt x="0" y="0"/>
                </a:moveTo>
                <a:lnTo>
                  <a:pt x="3862867" y="0"/>
                </a:lnTo>
                <a:lnTo>
                  <a:pt x="3862867" y="8153810"/>
                </a:lnTo>
                <a:lnTo>
                  <a:pt x="0" y="8153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274465"/>
            <a:ext cx="16230600" cy="3333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DATABASE </a:t>
            </a:r>
          </a:p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DESIGN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5320" y="2465076"/>
            <a:ext cx="14794629" cy="5917852"/>
          </a:xfrm>
          <a:custGeom>
            <a:avLst/>
            <a:gdLst/>
            <a:ahLst/>
            <a:cxnLst/>
            <a:rect r="r" b="b" t="t" l="l"/>
            <a:pathLst>
              <a:path h="5917852" w="14794629">
                <a:moveTo>
                  <a:pt x="0" y="0"/>
                </a:moveTo>
                <a:lnTo>
                  <a:pt x="14794629" y="0"/>
                </a:lnTo>
                <a:lnTo>
                  <a:pt x="14794629" y="5917852"/>
                </a:lnTo>
                <a:lnTo>
                  <a:pt x="0" y="5917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523710" y="88471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1. User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29718" y="3547588"/>
            <a:ext cx="14428565" cy="2741427"/>
          </a:xfrm>
          <a:custGeom>
            <a:avLst/>
            <a:gdLst/>
            <a:ahLst/>
            <a:cxnLst/>
            <a:rect r="r" b="b" t="t" l="l"/>
            <a:pathLst>
              <a:path h="2741427" w="14428565">
                <a:moveTo>
                  <a:pt x="0" y="0"/>
                </a:moveTo>
                <a:lnTo>
                  <a:pt x="14428564" y="0"/>
                </a:lnTo>
                <a:lnTo>
                  <a:pt x="14428564" y="2741427"/>
                </a:lnTo>
                <a:lnTo>
                  <a:pt x="0" y="2741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390286" y="311847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2. Donor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51592" y="3554951"/>
            <a:ext cx="13984816" cy="2762001"/>
          </a:xfrm>
          <a:custGeom>
            <a:avLst/>
            <a:gdLst/>
            <a:ahLst/>
            <a:cxnLst/>
            <a:rect r="r" b="b" t="t" l="l"/>
            <a:pathLst>
              <a:path h="2762001" w="13984816">
                <a:moveTo>
                  <a:pt x="0" y="0"/>
                </a:moveTo>
                <a:lnTo>
                  <a:pt x="13984816" y="0"/>
                </a:lnTo>
                <a:lnTo>
                  <a:pt x="13984816" y="2762001"/>
                </a:lnTo>
                <a:lnTo>
                  <a:pt x="0" y="2762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88318" y="285659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3. Receipient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9353" y="2775818"/>
            <a:ext cx="14570348" cy="4735363"/>
          </a:xfrm>
          <a:custGeom>
            <a:avLst/>
            <a:gdLst/>
            <a:ahLst/>
            <a:cxnLst/>
            <a:rect r="r" b="b" t="t" l="l"/>
            <a:pathLst>
              <a:path h="4735363" w="14570348">
                <a:moveTo>
                  <a:pt x="0" y="0"/>
                </a:moveTo>
                <a:lnTo>
                  <a:pt x="14570348" y="0"/>
                </a:lnTo>
                <a:lnTo>
                  <a:pt x="14570348" y="4735364"/>
                </a:lnTo>
                <a:lnTo>
                  <a:pt x="0" y="4735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918903" y="88471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4. Admin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29516" y="3438378"/>
            <a:ext cx="14589283" cy="3410245"/>
          </a:xfrm>
          <a:custGeom>
            <a:avLst/>
            <a:gdLst/>
            <a:ahLst/>
            <a:cxnLst/>
            <a:rect r="r" b="b" t="t" l="l"/>
            <a:pathLst>
              <a:path h="3410245" w="14589283">
                <a:moveTo>
                  <a:pt x="0" y="0"/>
                </a:moveTo>
                <a:lnTo>
                  <a:pt x="14589283" y="0"/>
                </a:lnTo>
                <a:lnTo>
                  <a:pt x="14589283" y="3410244"/>
                </a:lnTo>
                <a:lnTo>
                  <a:pt x="0" y="3410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743639" y="128531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5. Hospital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588368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721184" y="3973440"/>
            <a:ext cx="7323320" cy="261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6"/>
              </a:lnSpc>
            </a:pPr>
            <a:r>
              <a:rPr lang="en-US" sz="7290" b="true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TECHNOLOGY</a:t>
            </a:r>
          </a:p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6890776" y="6747530"/>
            <a:ext cx="4984135" cy="1404879"/>
            <a:chOff x="0" y="0"/>
            <a:chExt cx="6645514" cy="18731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0328" cy="1771601"/>
            </a:xfrm>
            <a:custGeom>
              <a:avLst/>
              <a:gdLst/>
              <a:ahLst/>
              <a:cxnLst/>
              <a:rect r="r" b="b" t="t" l="l"/>
              <a:pathLst>
                <a:path h="1771601" w="1830328">
                  <a:moveTo>
                    <a:pt x="0" y="0"/>
                  </a:moveTo>
                  <a:lnTo>
                    <a:pt x="1830328" y="0"/>
                  </a:lnTo>
                  <a:lnTo>
                    <a:pt x="1830328" y="1771601"/>
                  </a:lnTo>
                  <a:lnTo>
                    <a:pt x="0" y="1771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852283" y="1291020"/>
              <a:ext cx="4028345" cy="582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16775" indent="-308387" lvl="1">
                <a:lnSpc>
                  <a:spcPts val="3656"/>
                </a:lnSpc>
                <a:buFont typeface="Arial"/>
                <a:buChar char="•"/>
              </a:pPr>
              <a:r>
                <a:rPr lang="en-US" sz="2856" spc="10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MONGODB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852283" y="33186"/>
              <a:ext cx="4793231" cy="906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64"/>
                </a:lnSpc>
                <a:spcBef>
                  <a:spcPct val="0"/>
                </a:spcBef>
              </a:pPr>
              <a:r>
                <a:rPr lang="en-US" b="true" sz="4347" spc="16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DATABASE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05497" y="1546158"/>
            <a:ext cx="5070098" cy="1429109"/>
            <a:chOff x="0" y="0"/>
            <a:chExt cx="6760131" cy="19054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1896" cy="1802156"/>
            </a:xfrm>
            <a:custGeom>
              <a:avLst/>
              <a:gdLst/>
              <a:ahLst/>
              <a:cxnLst/>
              <a:rect r="r" b="b" t="t" l="l"/>
              <a:pathLst>
                <a:path h="1802156" w="1861896">
                  <a:moveTo>
                    <a:pt x="0" y="0"/>
                  </a:moveTo>
                  <a:lnTo>
                    <a:pt x="1861896" y="0"/>
                  </a:lnTo>
                  <a:lnTo>
                    <a:pt x="1861896" y="1802156"/>
                  </a:lnTo>
                  <a:lnTo>
                    <a:pt x="0" y="1802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884230" y="1313615"/>
              <a:ext cx="4097823" cy="591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7413" indent="-313706" lvl="1">
                <a:lnSpc>
                  <a:spcPts val="3719"/>
                </a:lnSpc>
                <a:buFont typeface="Arial"/>
                <a:buChar char="•"/>
              </a:pPr>
              <a:r>
                <a:rPr lang="en-US" sz="2906" spc="11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FLUTTER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884230" y="34415"/>
              <a:ext cx="4875901" cy="921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660"/>
                </a:lnSpc>
                <a:spcBef>
                  <a:spcPct val="0"/>
                </a:spcBef>
              </a:pPr>
              <a:r>
                <a:rPr lang="en-US" b="true" sz="4422" spc="16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FRONTEND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50275" y="1473528"/>
            <a:ext cx="5585444" cy="1574370"/>
            <a:chOff x="0" y="0"/>
            <a:chExt cx="7447258" cy="20991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1147" cy="1985334"/>
            </a:xfrm>
            <a:custGeom>
              <a:avLst/>
              <a:gdLst/>
              <a:ahLst/>
              <a:cxnLst/>
              <a:rect r="r" b="b" t="t" l="l"/>
              <a:pathLst>
                <a:path h="1985334" w="2051147">
                  <a:moveTo>
                    <a:pt x="0" y="0"/>
                  </a:moveTo>
                  <a:lnTo>
                    <a:pt x="2051147" y="0"/>
                  </a:lnTo>
                  <a:lnTo>
                    <a:pt x="2051147" y="1985334"/>
                  </a:lnTo>
                  <a:lnTo>
                    <a:pt x="0" y="1985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075751" y="1449072"/>
              <a:ext cx="4514342" cy="650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1185" indent="-345593" lvl="1">
                <a:lnSpc>
                  <a:spcPts val="4097"/>
                </a:lnSpc>
                <a:buFont typeface="Arial"/>
                <a:buChar char="•"/>
              </a:pPr>
              <a:r>
                <a:rPr lang="en-US" sz="3201" spc="12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NODE JS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075751" y="51311"/>
              <a:ext cx="5371508" cy="1002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5"/>
                </a:lnSpc>
                <a:spcBef>
                  <a:spcPct val="0"/>
                </a:spcBef>
              </a:pPr>
              <a:r>
                <a:rPr lang="en-US" b="true" sz="4871" spc="18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BACKEND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61035" y="3224874"/>
            <a:ext cx="13765929" cy="3837253"/>
          </a:xfrm>
          <a:custGeom>
            <a:avLst/>
            <a:gdLst/>
            <a:ahLst/>
            <a:cxnLst/>
            <a:rect r="r" b="b" t="t" l="l"/>
            <a:pathLst>
              <a:path h="3837253" w="13765929">
                <a:moveTo>
                  <a:pt x="0" y="0"/>
                </a:moveTo>
                <a:lnTo>
                  <a:pt x="13765930" y="0"/>
                </a:lnTo>
                <a:lnTo>
                  <a:pt x="13765930" y="3837252"/>
                </a:lnTo>
                <a:lnTo>
                  <a:pt x="0" y="3837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52371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6. Donated_Organs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00677" y="2794613"/>
            <a:ext cx="13186732" cy="4697773"/>
          </a:xfrm>
          <a:custGeom>
            <a:avLst/>
            <a:gdLst/>
            <a:ahLst/>
            <a:cxnLst/>
            <a:rect r="r" b="b" t="t" l="l"/>
            <a:pathLst>
              <a:path h="4697773" w="13186732">
                <a:moveTo>
                  <a:pt x="0" y="0"/>
                </a:moveTo>
                <a:lnTo>
                  <a:pt x="13186732" y="0"/>
                </a:lnTo>
                <a:lnTo>
                  <a:pt x="13186732" y="4697774"/>
                </a:lnTo>
                <a:lnTo>
                  <a:pt x="0" y="4697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2678" y="484628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7. Requested_organs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9095" y="2342849"/>
            <a:ext cx="15669809" cy="6111226"/>
          </a:xfrm>
          <a:custGeom>
            <a:avLst/>
            <a:gdLst/>
            <a:ahLst/>
            <a:cxnLst/>
            <a:rect r="r" b="b" t="t" l="l"/>
            <a:pathLst>
              <a:path h="6111226" w="15669809">
                <a:moveTo>
                  <a:pt x="0" y="0"/>
                </a:moveTo>
                <a:lnTo>
                  <a:pt x="15669810" y="0"/>
                </a:lnTo>
                <a:lnTo>
                  <a:pt x="15669810" y="6111226"/>
                </a:lnTo>
                <a:lnTo>
                  <a:pt x="0" y="6111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3226" y="338035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8. Matched_organs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4644" y="2143490"/>
            <a:ext cx="14178712" cy="6841229"/>
          </a:xfrm>
          <a:custGeom>
            <a:avLst/>
            <a:gdLst/>
            <a:ahLst/>
            <a:cxnLst/>
            <a:rect r="r" b="b" t="t" l="l"/>
            <a:pathLst>
              <a:path h="6841229" w="14178712">
                <a:moveTo>
                  <a:pt x="0" y="0"/>
                </a:moveTo>
                <a:lnTo>
                  <a:pt x="14178712" y="0"/>
                </a:lnTo>
                <a:lnTo>
                  <a:pt x="14178712" y="6841228"/>
                </a:lnTo>
                <a:lnTo>
                  <a:pt x="0" y="6841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8336" y="128531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9.Transplantation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25695" y="3643594"/>
            <a:ext cx="14633233" cy="2999813"/>
          </a:xfrm>
          <a:custGeom>
            <a:avLst/>
            <a:gdLst/>
            <a:ahLst/>
            <a:cxnLst/>
            <a:rect r="r" b="b" t="t" l="l"/>
            <a:pathLst>
              <a:path h="2999813" w="14633233">
                <a:moveTo>
                  <a:pt x="0" y="0"/>
                </a:moveTo>
                <a:lnTo>
                  <a:pt x="14633232" y="0"/>
                </a:lnTo>
                <a:lnTo>
                  <a:pt x="14633232" y="2999812"/>
                </a:lnTo>
                <a:lnTo>
                  <a:pt x="0" y="2999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88318" y="128531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10. Feedback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64814" y="3294819"/>
            <a:ext cx="14794629" cy="3014406"/>
          </a:xfrm>
          <a:custGeom>
            <a:avLst/>
            <a:gdLst/>
            <a:ahLst/>
            <a:cxnLst/>
            <a:rect r="r" b="b" t="t" l="l"/>
            <a:pathLst>
              <a:path h="3014406" w="14794629">
                <a:moveTo>
                  <a:pt x="0" y="0"/>
                </a:moveTo>
                <a:lnTo>
                  <a:pt x="14794629" y="0"/>
                </a:lnTo>
                <a:lnTo>
                  <a:pt x="14794629" y="3014406"/>
                </a:lnTo>
                <a:lnTo>
                  <a:pt x="0" y="3014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143193" y="275282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11. Complaint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49573" y="4049752"/>
            <a:ext cx="11272074" cy="210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326"/>
              </a:lnSpc>
              <a:spcBef>
                <a:spcPct val="0"/>
              </a:spcBef>
            </a:pPr>
            <a:r>
              <a:rPr lang="en-US" b="true" sz="1166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21821"/>
            <a:ext cx="16230600" cy="16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TESTING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8487" y="1985945"/>
            <a:ext cx="12958194" cy="7596741"/>
          </a:xfrm>
          <a:custGeom>
            <a:avLst/>
            <a:gdLst/>
            <a:ahLst/>
            <a:cxnLst/>
            <a:rect r="r" b="b" t="t" l="l"/>
            <a:pathLst>
              <a:path h="7596741" w="12958194">
                <a:moveTo>
                  <a:pt x="0" y="0"/>
                </a:moveTo>
                <a:lnTo>
                  <a:pt x="12958194" y="0"/>
                </a:lnTo>
                <a:lnTo>
                  <a:pt x="12958194" y="7596741"/>
                </a:lnTo>
                <a:lnTo>
                  <a:pt x="0" y="759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828995" y="128531"/>
            <a:ext cx="12189021" cy="155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8"/>
              </a:lnSpc>
            </a:pPr>
            <a:r>
              <a:rPr lang="en-US" sz="8620" b="true">
                <a:solidFill>
                  <a:srgbClr val="152144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Unit Testing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33594" y="1557463"/>
            <a:ext cx="14452755" cy="3586037"/>
          </a:xfrm>
          <a:custGeom>
            <a:avLst/>
            <a:gdLst/>
            <a:ahLst/>
            <a:cxnLst/>
            <a:rect r="r" b="b" t="t" l="l"/>
            <a:pathLst>
              <a:path h="3586037" w="14452755">
                <a:moveTo>
                  <a:pt x="0" y="0"/>
                </a:moveTo>
                <a:lnTo>
                  <a:pt x="14452755" y="0"/>
                </a:lnTo>
                <a:lnTo>
                  <a:pt x="14452755" y="3586037"/>
                </a:lnTo>
                <a:lnTo>
                  <a:pt x="0" y="35860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78" r="0" b="-37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33594" y="5143500"/>
            <a:ext cx="14452755" cy="3071210"/>
          </a:xfrm>
          <a:custGeom>
            <a:avLst/>
            <a:gdLst/>
            <a:ahLst/>
            <a:cxnLst/>
            <a:rect r="r" b="b" t="t" l="l"/>
            <a:pathLst>
              <a:path h="3071210" w="14452755">
                <a:moveTo>
                  <a:pt x="0" y="0"/>
                </a:moveTo>
                <a:lnTo>
                  <a:pt x="14452755" y="0"/>
                </a:lnTo>
                <a:lnTo>
                  <a:pt x="14452755" y="3071210"/>
                </a:lnTo>
                <a:lnTo>
                  <a:pt x="0" y="30712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DAGbHejyCyQ</dc:identifier>
  <dcterms:modified xsi:type="dcterms:W3CDTF">2011-08-01T06:04:30Z</dcterms:modified>
  <cp:revision>1</cp:revision>
  <dc:title>ORGAN BANK</dc:title>
</cp:coreProperties>
</file>